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9"/>
  </p:notesMasterIdLst>
  <p:sldIdLst>
    <p:sldId id="256" r:id="rId5"/>
    <p:sldId id="257" r:id="rId6"/>
    <p:sldId id="258" r:id="rId7"/>
    <p:sldId id="294" r:id="rId8"/>
    <p:sldId id="297" r:id="rId9"/>
    <p:sldId id="296" r:id="rId10"/>
    <p:sldId id="295" r:id="rId11"/>
    <p:sldId id="300" r:id="rId12"/>
    <p:sldId id="299" r:id="rId13"/>
    <p:sldId id="298" r:id="rId14"/>
    <p:sldId id="302" r:id="rId15"/>
    <p:sldId id="328" r:id="rId16"/>
    <p:sldId id="321" r:id="rId17"/>
    <p:sldId id="329" r:id="rId18"/>
    <p:sldId id="323" r:id="rId19"/>
    <p:sldId id="325" r:id="rId20"/>
    <p:sldId id="327" r:id="rId21"/>
    <p:sldId id="324" r:id="rId22"/>
    <p:sldId id="326" r:id="rId23"/>
    <p:sldId id="303" r:id="rId24"/>
    <p:sldId id="275" r:id="rId25"/>
    <p:sldId id="273" r:id="rId26"/>
    <p:sldId id="277" r:id="rId27"/>
    <p:sldId id="304" r:id="rId28"/>
    <p:sldId id="305" r:id="rId29"/>
    <p:sldId id="307" r:id="rId30"/>
    <p:sldId id="306" r:id="rId31"/>
    <p:sldId id="309" r:id="rId32"/>
    <p:sldId id="276" r:id="rId33"/>
    <p:sldId id="310" r:id="rId34"/>
    <p:sldId id="320" r:id="rId35"/>
    <p:sldId id="314" r:id="rId36"/>
    <p:sldId id="278" r:id="rId37"/>
    <p:sldId id="315" r:id="rId38"/>
    <p:sldId id="313" r:id="rId39"/>
    <p:sldId id="312" r:id="rId40"/>
    <p:sldId id="316" r:id="rId41"/>
    <p:sldId id="317" r:id="rId42"/>
    <p:sldId id="318" r:id="rId43"/>
    <p:sldId id="319" r:id="rId44"/>
    <p:sldId id="272" r:id="rId45"/>
    <p:sldId id="261" r:id="rId46"/>
    <p:sldId id="260" r:id="rId47"/>
    <p:sldId id="262"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FA2BB5-9447-4EB6-ABA8-431CE9B12591}" v="69" dt="2020-10-21T14:27:45.063"/>
    <p1510:client id="{3F8A5F17-6628-4395-84A1-B4D012466917}" v="41" dt="2020-10-21T13:58:34.097"/>
    <p1510:client id="{8641DA55-EC16-41BD-950F-CF9E31070AC5}" v="103" dt="2020-10-21T13:01:28.311"/>
    <p1510:client id="{A07C752F-2DF9-46DB-A481-069D87C9C757}" v="25" dt="2020-10-21T12:40:24.503"/>
    <p1510:client id="{A8190ADD-50AF-4BB7-91C8-146587BAA75C}" v="173" dt="2020-10-21T15:37:19.265"/>
    <p1510:client id="{C029A9E8-B1F0-4EBF-861C-60D170EE17B9}" v="39" dt="2020-10-21T14:06:41.338"/>
    <p1510:client id="{C22639C4-9A3B-47B0-8C6C-DB9C7F041767}" v="55" dt="2020-10-21T16:40:03.029"/>
    <p1510:client id="{CD9F8697-BD23-4CE5-808F-830A7A69C579}" v="11" dt="2020-10-21T15:50:05.025"/>
    <p1510:client id="{F0F6F955-5303-4400-A637-373EE150681E}" v="25" dt="2020-10-21T14:18:31.393"/>
    <p1510:client id="{FDE1CAF3-2911-4A1A-809B-AEA270AA5623}" v="234" dt="2020-10-15T23:41:29.5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0680" autoAdjust="0"/>
  </p:normalViewPr>
  <p:slideViewPr>
    <p:cSldViewPr snapToGrid="0">
      <p:cViewPr>
        <p:scale>
          <a:sx n="66" d="100"/>
          <a:sy n="66" d="100"/>
        </p:scale>
        <p:origin x="845" y="2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mers, Maxx (Maxx)" userId="S::maxx.somers@cchmc.org::d97b1b14-05d4-409f-91e2-88e54506a9b9" providerId="AD" clId="Web-{09FA2BB5-9447-4EB6-ABA8-431CE9B12591}"/>
    <pc:docChg chg="addSld modSld">
      <pc:chgData name="Somers, Maxx (Maxx)" userId="S::maxx.somers@cchmc.org::d97b1b14-05d4-409f-91e2-88e54506a9b9" providerId="AD" clId="Web-{09FA2BB5-9447-4EB6-ABA8-431CE9B12591}" dt="2020-10-21T14:27:45.063" v="67" actId="1076"/>
      <pc:docMkLst>
        <pc:docMk/>
      </pc:docMkLst>
      <pc:sldChg chg="addSp delSp modSp mod setBg">
        <pc:chgData name="Somers, Maxx (Maxx)" userId="S::maxx.somers@cchmc.org::d97b1b14-05d4-409f-91e2-88e54506a9b9" providerId="AD" clId="Web-{09FA2BB5-9447-4EB6-ABA8-431CE9B12591}" dt="2020-10-21T14:22:26.199" v="17" actId="1076"/>
        <pc:sldMkLst>
          <pc:docMk/>
          <pc:sldMk cId="1406087740" sldId="298"/>
        </pc:sldMkLst>
        <pc:spChg chg="mod">
          <ac:chgData name="Somers, Maxx (Maxx)" userId="S::maxx.somers@cchmc.org::d97b1b14-05d4-409f-91e2-88e54506a9b9" providerId="AD" clId="Web-{09FA2BB5-9447-4EB6-ABA8-431CE9B12591}" dt="2020-10-21T14:22:18.871" v="13" actId="1076"/>
          <ac:spMkLst>
            <pc:docMk/>
            <pc:sldMk cId="1406087740" sldId="298"/>
            <ac:spMk id="2" creationId="{BB7F4863-33DF-4513-86BB-6EA01E6BAAA9}"/>
          </ac:spMkLst>
        </pc:spChg>
        <pc:spChg chg="mod">
          <ac:chgData name="Somers, Maxx (Maxx)" userId="S::maxx.somers@cchmc.org::d97b1b14-05d4-409f-91e2-88e54506a9b9" providerId="AD" clId="Web-{09FA2BB5-9447-4EB6-ABA8-431CE9B12591}" dt="2020-10-21T14:22:20.949" v="14" actId="1076"/>
          <ac:spMkLst>
            <pc:docMk/>
            <pc:sldMk cId="1406087740" sldId="298"/>
            <ac:spMk id="28" creationId="{64B6C408-9348-47DF-95A8-27BE2E15D3C7}"/>
          </ac:spMkLst>
        </pc:spChg>
        <pc:spChg chg="add del">
          <ac:chgData name="Somers, Maxx (Maxx)" userId="S::maxx.somers@cchmc.org::d97b1b14-05d4-409f-91e2-88e54506a9b9" providerId="AD" clId="Web-{09FA2BB5-9447-4EB6-ABA8-431CE9B12591}" dt="2020-10-21T14:22:08.418" v="9"/>
          <ac:spMkLst>
            <pc:docMk/>
            <pc:sldMk cId="1406087740" sldId="298"/>
            <ac:spMk id="33" creationId="{5AAE9118-0436-4488-AC4A-C14DF6A7B6B1}"/>
          </ac:spMkLst>
        </pc:spChg>
        <pc:spChg chg="add del">
          <ac:chgData name="Somers, Maxx (Maxx)" userId="S::maxx.somers@cchmc.org::d97b1b14-05d4-409f-91e2-88e54506a9b9" providerId="AD" clId="Web-{09FA2BB5-9447-4EB6-ABA8-431CE9B12591}" dt="2020-10-21T14:22:08.418" v="9"/>
          <ac:spMkLst>
            <pc:docMk/>
            <pc:sldMk cId="1406087740" sldId="298"/>
            <ac:spMk id="35" creationId="{07A0C51E-5464-4470-855E-CA530A59BF98}"/>
          </ac:spMkLst>
        </pc:spChg>
        <pc:picChg chg="add mod">
          <ac:chgData name="Somers, Maxx (Maxx)" userId="S::maxx.somers@cchmc.org::d97b1b14-05d4-409f-91e2-88e54506a9b9" providerId="AD" clId="Web-{09FA2BB5-9447-4EB6-ABA8-431CE9B12591}" dt="2020-10-21T14:22:26.199" v="17" actId="1076"/>
          <ac:picMkLst>
            <pc:docMk/>
            <pc:sldMk cId="1406087740" sldId="298"/>
            <ac:picMk id="3" creationId="{0B398A00-E7A0-494F-8DEF-E9405BE6DFA9}"/>
          </ac:picMkLst>
        </pc:picChg>
        <pc:picChg chg="del">
          <ac:chgData name="Somers, Maxx (Maxx)" userId="S::maxx.somers@cchmc.org::d97b1b14-05d4-409f-91e2-88e54506a9b9" providerId="AD" clId="Web-{09FA2BB5-9447-4EB6-ABA8-431CE9B12591}" dt="2020-10-21T14:21:40.901" v="5"/>
          <ac:picMkLst>
            <pc:docMk/>
            <pc:sldMk cId="1406087740" sldId="298"/>
            <ac:picMk id="5" creationId="{57FD010E-C44C-4651-9115-F2A4639D0437}"/>
          </ac:picMkLst>
        </pc:picChg>
      </pc:sldChg>
      <pc:sldChg chg="delSp modSp">
        <pc:chgData name="Somers, Maxx (Maxx)" userId="S::maxx.somers@cchmc.org::d97b1b14-05d4-409f-91e2-88e54506a9b9" providerId="AD" clId="Web-{09FA2BB5-9447-4EB6-ABA8-431CE9B12591}" dt="2020-10-21T14:24:07.372" v="21" actId="1076"/>
        <pc:sldMkLst>
          <pc:docMk/>
          <pc:sldMk cId="287533663" sldId="302"/>
        </pc:sldMkLst>
        <pc:spChg chg="mod">
          <ac:chgData name="Somers, Maxx (Maxx)" userId="S::maxx.somers@cchmc.org::d97b1b14-05d4-409f-91e2-88e54506a9b9" providerId="AD" clId="Web-{09FA2BB5-9447-4EB6-ABA8-431CE9B12591}" dt="2020-10-21T14:24:07.372" v="21" actId="1076"/>
          <ac:spMkLst>
            <pc:docMk/>
            <pc:sldMk cId="287533663" sldId="302"/>
            <ac:spMk id="28" creationId="{64B6C408-9348-47DF-95A8-27BE2E15D3C7}"/>
          </ac:spMkLst>
        </pc:spChg>
        <pc:picChg chg="del">
          <ac:chgData name="Somers, Maxx (Maxx)" userId="S::maxx.somers@cchmc.org::d97b1b14-05d4-409f-91e2-88e54506a9b9" providerId="AD" clId="Web-{09FA2BB5-9447-4EB6-ABA8-431CE9B12591}" dt="2020-10-21T14:23:25.778" v="19"/>
          <ac:picMkLst>
            <pc:docMk/>
            <pc:sldMk cId="287533663" sldId="302"/>
            <ac:picMk id="5" creationId="{57FD010E-C44C-4651-9115-F2A4639D0437}"/>
          </ac:picMkLst>
        </pc:picChg>
      </pc:sldChg>
      <pc:sldChg chg="addSp delSp modSp">
        <pc:chgData name="Somers, Maxx (Maxx)" userId="S::maxx.somers@cchmc.org::d97b1b14-05d4-409f-91e2-88e54506a9b9" providerId="AD" clId="Web-{09FA2BB5-9447-4EB6-ABA8-431CE9B12591}" dt="2020-10-21T14:27:45.063" v="67" actId="1076"/>
        <pc:sldMkLst>
          <pc:docMk/>
          <pc:sldMk cId="841734109" sldId="321"/>
        </pc:sldMkLst>
        <pc:spChg chg="del">
          <ac:chgData name="Somers, Maxx (Maxx)" userId="S::maxx.somers@cchmc.org::d97b1b14-05d4-409f-91e2-88e54506a9b9" providerId="AD" clId="Web-{09FA2BB5-9447-4EB6-ABA8-431CE9B12591}" dt="2020-10-21T14:25:53.249" v="35"/>
          <ac:spMkLst>
            <pc:docMk/>
            <pc:sldMk cId="841734109" sldId="321"/>
            <ac:spMk id="2" creationId="{3C6FCEDB-58E3-4B73-B1E1-109D10DA8E92}"/>
          </ac:spMkLst>
        </pc:spChg>
        <pc:spChg chg="add mod">
          <ac:chgData name="Somers, Maxx (Maxx)" userId="S::maxx.somers@cchmc.org::d97b1b14-05d4-409f-91e2-88e54506a9b9" providerId="AD" clId="Web-{09FA2BB5-9447-4EB6-ABA8-431CE9B12591}" dt="2020-10-21T14:25:56.515" v="36" actId="1076"/>
          <ac:spMkLst>
            <pc:docMk/>
            <pc:sldMk cId="841734109" sldId="321"/>
            <ac:spMk id="3" creationId="{40FA04DF-A2DD-41D0-A24C-61B2311A022E}"/>
          </ac:spMkLst>
        </pc:spChg>
        <pc:spChg chg="mod">
          <ac:chgData name="Somers, Maxx (Maxx)" userId="S::maxx.somers@cchmc.org::d97b1b14-05d4-409f-91e2-88e54506a9b9" providerId="AD" clId="Web-{09FA2BB5-9447-4EB6-ABA8-431CE9B12591}" dt="2020-10-21T14:27:45.063" v="67" actId="1076"/>
          <ac:spMkLst>
            <pc:docMk/>
            <pc:sldMk cId="841734109" sldId="321"/>
            <ac:spMk id="4" creationId="{27BBE31D-B46A-4183-AF12-CB30FA15ADE4}"/>
          </ac:spMkLst>
        </pc:spChg>
      </pc:sldChg>
      <pc:sldChg chg="addSp delSp modSp new">
        <pc:chgData name="Somers, Maxx (Maxx)" userId="S::maxx.somers@cchmc.org::d97b1b14-05d4-409f-91e2-88e54506a9b9" providerId="AD" clId="Web-{09FA2BB5-9447-4EB6-ABA8-431CE9B12591}" dt="2020-10-21T14:25:04.514" v="32" actId="1076"/>
        <pc:sldMkLst>
          <pc:docMk/>
          <pc:sldMk cId="3535892039" sldId="328"/>
        </pc:sldMkLst>
        <pc:spChg chg="del">
          <ac:chgData name="Somers, Maxx (Maxx)" userId="S::maxx.somers@cchmc.org::d97b1b14-05d4-409f-91e2-88e54506a9b9" providerId="AD" clId="Web-{09FA2BB5-9447-4EB6-ABA8-431CE9B12591}" dt="2020-10-21T14:24:35.420" v="27"/>
          <ac:spMkLst>
            <pc:docMk/>
            <pc:sldMk cId="3535892039" sldId="328"/>
            <ac:spMk id="2" creationId="{5E4AAB5F-2148-4943-9755-C40029543522}"/>
          </ac:spMkLst>
        </pc:spChg>
        <pc:spChg chg="add mod">
          <ac:chgData name="Somers, Maxx (Maxx)" userId="S::maxx.somers@cchmc.org::d97b1b14-05d4-409f-91e2-88e54506a9b9" providerId="AD" clId="Web-{09FA2BB5-9447-4EB6-ABA8-431CE9B12591}" dt="2020-10-21T14:24:38.389" v="28" actId="1076"/>
          <ac:spMkLst>
            <pc:docMk/>
            <pc:sldMk cId="3535892039" sldId="328"/>
            <ac:spMk id="4" creationId="{0715E66B-21AE-4663-98E9-2F3BBD9746FB}"/>
          </ac:spMkLst>
        </pc:spChg>
        <pc:picChg chg="add mod">
          <ac:chgData name="Somers, Maxx (Maxx)" userId="S::maxx.somers@cchmc.org::d97b1b14-05d4-409f-91e2-88e54506a9b9" providerId="AD" clId="Web-{09FA2BB5-9447-4EB6-ABA8-431CE9B12591}" dt="2020-10-21T14:25:04.514" v="32" actId="1076"/>
          <ac:picMkLst>
            <pc:docMk/>
            <pc:sldMk cId="3535892039" sldId="328"/>
            <ac:picMk id="5" creationId="{77B84A97-02E2-4F61-A0BD-44DB0434E885}"/>
          </ac:picMkLst>
        </pc:picChg>
      </pc:sldChg>
    </pc:docChg>
  </pc:docChgLst>
  <pc:docChgLst>
    <pc:chgData name="Baker, Theresa" userId="754544b0-2956-4701-9e84-7e1dd42290da" providerId="ADAL" clId="{FDE1CAF3-2911-4A1A-809B-AEA270AA5623}"/>
    <pc:docChg chg="undo redo custSel mod addSld delSld modSld sldOrd">
      <pc:chgData name="Baker, Theresa" userId="754544b0-2956-4701-9e84-7e1dd42290da" providerId="ADAL" clId="{FDE1CAF3-2911-4A1A-809B-AEA270AA5623}" dt="2020-10-15T23:44:30.186" v="2853" actId="2696"/>
      <pc:docMkLst>
        <pc:docMk/>
      </pc:docMkLst>
      <pc:sldChg chg="addSp delSp modSp new mod modClrScheme chgLayout">
        <pc:chgData name="Baker, Theresa" userId="754544b0-2956-4701-9e84-7e1dd42290da" providerId="ADAL" clId="{FDE1CAF3-2911-4A1A-809B-AEA270AA5623}" dt="2020-10-15T19:24:25.009" v="28" actId="1076"/>
        <pc:sldMkLst>
          <pc:docMk/>
          <pc:sldMk cId="3563701002" sldId="257"/>
        </pc:sldMkLst>
        <pc:spChg chg="del mod ord">
          <ac:chgData name="Baker, Theresa" userId="754544b0-2956-4701-9e84-7e1dd42290da" providerId="ADAL" clId="{FDE1CAF3-2911-4A1A-809B-AEA270AA5623}" dt="2020-10-15T19:23:07.549" v="12" actId="700"/>
          <ac:spMkLst>
            <pc:docMk/>
            <pc:sldMk cId="3563701002" sldId="257"/>
            <ac:spMk id="2" creationId="{A6BD31B2-3144-4F1B-B550-956E0BF3C18C}"/>
          </ac:spMkLst>
        </pc:spChg>
        <pc:spChg chg="del mod ord">
          <ac:chgData name="Baker, Theresa" userId="754544b0-2956-4701-9e84-7e1dd42290da" providerId="ADAL" clId="{FDE1CAF3-2911-4A1A-809B-AEA270AA5623}" dt="2020-10-15T19:23:07.549" v="12" actId="700"/>
          <ac:spMkLst>
            <pc:docMk/>
            <pc:sldMk cId="3563701002" sldId="257"/>
            <ac:spMk id="3" creationId="{C58F7364-9A25-4332-A34B-11593CBD0DE0}"/>
          </ac:spMkLst>
        </pc:spChg>
        <pc:spChg chg="add mod ord">
          <ac:chgData name="Baker, Theresa" userId="754544b0-2956-4701-9e84-7e1dd42290da" providerId="ADAL" clId="{FDE1CAF3-2911-4A1A-809B-AEA270AA5623}" dt="2020-10-15T19:24:25.009" v="28" actId="1076"/>
          <ac:spMkLst>
            <pc:docMk/>
            <pc:sldMk cId="3563701002" sldId="257"/>
            <ac:spMk id="6" creationId="{91276898-22A1-4959-B5AE-D84CD6D7A521}"/>
          </ac:spMkLst>
        </pc:spChg>
        <pc:spChg chg="add del mod ord">
          <ac:chgData name="Baker, Theresa" userId="754544b0-2956-4701-9e84-7e1dd42290da" providerId="ADAL" clId="{FDE1CAF3-2911-4A1A-809B-AEA270AA5623}" dt="2020-10-15T19:23:26.173" v="19" actId="478"/>
          <ac:spMkLst>
            <pc:docMk/>
            <pc:sldMk cId="3563701002" sldId="257"/>
            <ac:spMk id="7" creationId="{7D45177C-1C06-4423-9F1A-4A0560FD10E4}"/>
          </ac:spMkLst>
        </pc:spChg>
        <pc:picChg chg="add mod">
          <ac:chgData name="Baker, Theresa" userId="754544b0-2956-4701-9e84-7e1dd42290da" providerId="ADAL" clId="{FDE1CAF3-2911-4A1A-809B-AEA270AA5623}" dt="2020-10-15T19:24:04.463" v="26" actId="1076"/>
          <ac:picMkLst>
            <pc:docMk/>
            <pc:sldMk cId="3563701002" sldId="257"/>
            <ac:picMk id="5" creationId="{934825CD-55A9-4C58-8285-F79CC2F91D78}"/>
          </ac:picMkLst>
        </pc:picChg>
      </pc:sldChg>
      <pc:sldChg chg="addSp delSp modSp new mod">
        <pc:chgData name="Baker, Theresa" userId="754544b0-2956-4701-9e84-7e1dd42290da" providerId="ADAL" clId="{FDE1CAF3-2911-4A1A-809B-AEA270AA5623}" dt="2020-10-15T19:46:20.002" v="305" actId="1076"/>
        <pc:sldMkLst>
          <pc:docMk/>
          <pc:sldMk cId="496756259" sldId="258"/>
        </pc:sldMkLst>
        <pc:spChg chg="del">
          <ac:chgData name="Baker, Theresa" userId="754544b0-2956-4701-9e84-7e1dd42290da" providerId="ADAL" clId="{FDE1CAF3-2911-4A1A-809B-AEA270AA5623}" dt="2020-10-15T19:24:50.584" v="29" actId="478"/>
          <ac:spMkLst>
            <pc:docMk/>
            <pc:sldMk cId="496756259" sldId="258"/>
            <ac:spMk id="2" creationId="{51202175-E146-477B-AEB8-CD34BF61C22C}"/>
          </ac:spMkLst>
        </pc:spChg>
        <pc:spChg chg="del">
          <ac:chgData name="Baker, Theresa" userId="754544b0-2956-4701-9e84-7e1dd42290da" providerId="ADAL" clId="{FDE1CAF3-2911-4A1A-809B-AEA270AA5623}" dt="2020-10-15T19:24:53.041" v="30" actId="478"/>
          <ac:spMkLst>
            <pc:docMk/>
            <pc:sldMk cId="496756259" sldId="258"/>
            <ac:spMk id="3" creationId="{8517F814-8ABC-4920-B6FB-92AEFB691B38}"/>
          </ac:spMkLst>
        </pc:spChg>
        <pc:spChg chg="add mod">
          <ac:chgData name="Baker, Theresa" userId="754544b0-2956-4701-9e84-7e1dd42290da" providerId="ADAL" clId="{FDE1CAF3-2911-4A1A-809B-AEA270AA5623}" dt="2020-10-15T19:42:02.970" v="256" actId="1076"/>
          <ac:spMkLst>
            <pc:docMk/>
            <pc:sldMk cId="496756259" sldId="258"/>
            <ac:spMk id="39" creationId="{BD347585-594F-4C4E-B3E7-0058A8B1E94A}"/>
          </ac:spMkLst>
        </pc:spChg>
        <pc:spChg chg="add mod">
          <ac:chgData name="Baker, Theresa" userId="754544b0-2956-4701-9e84-7e1dd42290da" providerId="ADAL" clId="{FDE1CAF3-2911-4A1A-809B-AEA270AA5623}" dt="2020-10-15T19:42:09.663" v="258" actId="1076"/>
          <ac:spMkLst>
            <pc:docMk/>
            <pc:sldMk cId="496756259" sldId="258"/>
            <ac:spMk id="41" creationId="{3261F174-F87A-48D4-B80C-8FDBFB3A70D6}"/>
          </ac:spMkLst>
        </pc:spChg>
        <pc:spChg chg="add mod">
          <ac:chgData name="Baker, Theresa" userId="754544b0-2956-4701-9e84-7e1dd42290da" providerId="ADAL" clId="{FDE1CAF3-2911-4A1A-809B-AEA270AA5623}" dt="2020-10-15T19:46:20.002" v="305" actId="1076"/>
          <ac:spMkLst>
            <pc:docMk/>
            <pc:sldMk cId="496756259" sldId="258"/>
            <ac:spMk id="43" creationId="{7FC9857F-849D-406C-B7F0-E5DBBCFF66C0}"/>
          </ac:spMkLst>
        </pc:spChg>
        <pc:spChg chg="add del mod">
          <ac:chgData name="Baker, Theresa" userId="754544b0-2956-4701-9e84-7e1dd42290da" providerId="ADAL" clId="{FDE1CAF3-2911-4A1A-809B-AEA270AA5623}" dt="2020-10-15T19:39:00.616" v="197" actId="478"/>
          <ac:spMkLst>
            <pc:docMk/>
            <pc:sldMk cId="496756259" sldId="258"/>
            <ac:spMk id="44" creationId="{B91B7A9B-E721-4E59-B277-C5FA081AD037}"/>
          </ac:spMkLst>
        </pc:spChg>
        <pc:spChg chg="add del mod">
          <ac:chgData name="Baker, Theresa" userId="754544b0-2956-4701-9e84-7e1dd42290da" providerId="ADAL" clId="{FDE1CAF3-2911-4A1A-809B-AEA270AA5623}" dt="2020-10-15T19:38:59.084" v="195" actId="478"/>
          <ac:spMkLst>
            <pc:docMk/>
            <pc:sldMk cId="496756259" sldId="258"/>
            <ac:spMk id="46" creationId="{A14BD439-9D25-4B05-B54F-676B2628E472}"/>
          </ac:spMkLst>
        </pc:spChg>
        <pc:spChg chg="add mod ord">
          <ac:chgData name="Baker, Theresa" userId="754544b0-2956-4701-9e84-7e1dd42290da" providerId="ADAL" clId="{FDE1CAF3-2911-4A1A-809B-AEA270AA5623}" dt="2020-10-15T19:41:05.749" v="238" actId="167"/>
          <ac:spMkLst>
            <pc:docMk/>
            <pc:sldMk cId="496756259" sldId="258"/>
            <ac:spMk id="47" creationId="{C4A60492-B7A5-4151-B62F-966DC812508A}"/>
          </ac:spMkLst>
        </pc:spChg>
        <pc:spChg chg="add mod ord">
          <ac:chgData name="Baker, Theresa" userId="754544b0-2956-4701-9e84-7e1dd42290da" providerId="ADAL" clId="{FDE1CAF3-2911-4A1A-809B-AEA270AA5623}" dt="2020-10-15T19:41:07.807" v="239" actId="167"/>
          <ac:spMkLst>
            <pc:docMk/>
            <pc:sldMk cId="496756259" sldId="258"/>
            <ac:spMk id="49" creationId="{64A1CDB9-096F-4E9D-83D6-9B7DECD78D3C}"/>
          </ac:spMkLst>
        </pc:spChg>
        <pc:spChg chg="add mod ord">
          <ac:chgData name="Baker, Theresa" userId="754544b0-2956-4701-9e84-7e1dd42290da" providerId="ADAL" clId="{FDE1CAF3-2911-4A1A-809B-AEA270AA5623}" dt="2020-10-15T19:41:03.291" v="237" actId="167"/>
          <ac:spMkLst>
            <pc:docMk/>
            <pc:sldMk cId="496756259" sldId="258"/>
            <ac:spMk id="51" creationId="{9FAB938F-EF07-4E8B-BD7F-1022DFCD7070}"/>
          </ac:spMkLst>
        </pc:spChg>
        <pc:spChg chg="add mod ord">
          <ac:chgData name="Baker, Theresa" userId="754544b0-2956-4701-9e84-7e1dd42290da" providerId="ADAL" clId="{FDE1CAF3-2911-4A1A-809B-AEA270AA5623}" dt="2020-10-15T19:45:36.708" v="302" actId="207"/>
          <ac:spMkLst>
            <pc:docMk/>
            <pc:sldMk cId="496756259" sldId="258"/>
            <ac:spMk id="58" creationId="{949B4AD5-9A30-41A9-8925-FF8A570FDB7E}"/>
          </ac:spMkLst>
        </pc:spChg>
        <pc:grpChg chg="add mod">
          <ac:chgData name="Baker, Theresa" userId="754544b0-2956-4701-9e84-7e1dd42290da" providerId="ADAL" clId="{FDE1CAF3-2911-4A1A-809B-AEA270AA5623}" dt="2020-10-15T19:41:24.219" v="243" actId="1076"/>
          <ac:grpSpMkLst>
            <pc:docMk/>
            <pc:sldMk cId="496756259" sldId="258"/>
            <ac:grpSpMk id="38" creationId="{7CF775A9-FB96-4258-A5E1-33154B2EFF1A}"/>
          </ac:grpSpMkLst>
        </pc:grpChg>
        <pc:picChg chg="add mod">
          <ac:chgData name="Baker, Theresa" userId="754544b0-2956-4701-9e84-7e1dd42290da" providerId="ADAL" clId="{FDE1CAF3-2911-4A1A-809B-AEA270AA5623}" dt="2020-10-15T19:44:21.852" v="289" actId="1076"/>
          <ac:picMkLst>
            <pc:docMk/>
            <pc:sldMk cId="496756259" sldId="258"/>
            <ac:picMk id="5" creationId="{57FD010E-C44C-4651-9115-F2A4639D0437}"/>
          </ac:picMkLst>
        </pc:picChg>
        <pc:picChg chg="add mod">
          <ac:chgData name="Baker, Theresa" userId="754544b0-2956-4701-9e84-7e1dd42290da" providerId="ADAL" clId="{FDE1CAF3-2911-4A1A-809B-AEA270AA5623}" dt="2020-10-15T19:41:26.603" v="244" actId="1076"/>
          <ac:picMkLst>
            <pc:docMk/>
            <pc:sldMk cId="496756259" sldId="258"/>
            <ac:picMk id="7" creationId="{6998AA7F-AFE2-4A94-A802-2A99ADF2183A}"/>
          </ac:picMkLst>
        </pc:picChg>
        <pc:picChg chg="add mod">
          <ac:chgData name="Baker, Theresa" userId="754544b0-2956-4701-9e84-7e1dd42290da" providerId="ADAL" clId="{FDE1CAF3-2911-4A1A-809B-AEA270AA5623}" dt="2020-10-15T19:31:22.812" v="74" actId="164"/>
          <ac:picMkLst>
            <pc:docMk/>
            <pc:sldMk cId="496756259" sldId="258"/>
            <ac:picMk id="9" creationId="{D9FFB9C8-A974-4F9E-9AA9-B7C5889DF93D}"/>
          </ac:picMkLst>
        </pc:picChg>
        <pc:picChg chg="add mod">
          <ac:chgData name="Baker, Theresa" userId="754544b0-2956-4701-9e84-7e1dd42290da" providerId="ADAL" clId="{FDE1CAF3-2911-4A1A-809B-AEA270AA5623}" dt="2020-10-15T19:41:22.115" v="242" actId="1076"/>
          <ac:picMkLst>
            <pc:docMk/>
            <pc:sldMk cId="496756259" sldId="258"/>
            <ac:picMk id="11" creationId="{61990A32-72D9-42F9-9180-524EA3631224}"/>
          </ac:picMkLst>
        </pc:picChg>
        <pc:picChg chg="add mod">
          <ac:chgData name="Baker, Theresa" userId="754544b0-2956-4701-9e84-7e1dd42290da" providerId="ADAL" clId="{FDE1CAF3-2911-4A1A-809B-AEA270AA5623}" dt="2020-10-15T19:41:45.460" v="251" actId="1076"/>
          <ac:picMkLst>
            <pc:docMk/>
            <pc:sldMk cId="496756259" sldId="258"/>
            <ac:picMk id="13" creationId="{5B2AD9B9-ADA3-4734-B1D8-07AC7B66582D}"/>
          </ac:picMkLst>
        </pc:picChg>
        <pc:picChg chg="add mod">
          <ac:chgData name="Baker, Theresa" userId="754544b0-2956-4701-9e84-7e1dd42290da" providerId="ADAL" clId="{FDE1CAF3-2911-4A1A-809B-AEA270AA5623}" dt="2020-10-15T19:42:04.865" v="257" actId="1076"/>
          <ac:picMkLst>
            <pc:docMk/>
            <pc:sldMk cId="496756259" sldId="258"/>
            <ac:picMk id="15" creationId="{E0B0AB97-FD77-44E8-921B-F636C5D8973E}"/>
          </ac:picMkLst>
        </pc:picChg>
        <pc:picChg chg="add del mod">
          <ac:chgData name="Baker, Theresa" userId="754544b0-2956-4701-9e84-7e1dd42290da" providerId="ADAL" clId="{FDE1CAF3-2911-4A1A-809B-AEA270AA5623}" dt="2020-10-15T19:41:49.147" v="252" actId="478"/>
          <ac:picMkLst>
            <pc:docMk/>
            <pc:sldMk cId="496756259" sldId="258"/>
            <ac:picMk id="17" creationId="{A3326AAD-EB83-4651-8506-50EDBF900718}"/>
          </ac:picMkLst>
        </pc:picChg>
        <pc:picChg chg="add del mod">
          <ac:chgData name="Baker, Theresa" userId="754544b0-2956-4701-9e84-7e1dd42290da" providerId="ADAL" clId="{FDE1CAF3-2911-4A1A-809B-AEA270AA5623}" dt="2020-10-15T19:36:32.181" v="182" actId="478"/>
          <ac:picMkLst>
            <pc:docMk/>
            <pc:sldMk cId="496756259" sldId="258"/>
            <ac:picMk id="19" creationId="{CB535BC5-A81F-4EE6-B6E9-41ED129A1A0C}"/>
          </ac:picMkLst>
        </pc:picChg>
        <pc:picChg chg="add mod">
          <ac:chgData name="Baker, Theresa" userId="754544b0-2956-4701-9e84-7e1dd42290da" providerId="ADAL" clId="{FDE1CAF3-2911-4A1A-809B-AEA270AA5623}" dt="2020-10-15T19:41:53.967" v="254" actId="1076"/>
          <ac:picMkLst>
            <pc:docMk/>
            <pc:sldMk cId="496756259" sldId="258"/>
            <ac:picMk id="21" creationId="{CB39217C-135D-49F6-8E05-2EFF7B050180}"/>
          </ac:picMkLst>
        </pc:picChg>
        <pc:picChg chg="add mod">
          <ac:chgData name="Baker, Theresa" userId="754544b0-2956-4701-9e84-7e1dd42290da" providerId="ADAL" clId="{FDE1CAF3-2911-4A1A-809B-AEA270AA5623}" dt="2020-10-15T19:41:43.488" v="250" actId="1076"/>
          <ac:picMkLst>
            <pc:docMk/>
            <pc:sldMk cId="496756259" sldId="258"/>
            <ac:picMk id="23" creationId="{DE93B10F-C310-4AC1-B699-4A1EB6F4C4B7}"/>
          </ac:picMkLst>
        </pc:picChg>
        <pc:picChg chg="add mod">
          <ac:chgData name="Baker, Theresa" userId="754544b0-2956-4701-9e84-7e1dd42290da" providerId="ADAL" clId="{FDE1CAF3-2911-4A1A-809B-AEA270AA5623}" dt="2020-10-15T19:42:30.569" v="264" actId="1076"/>
          <ac:picMkLst>
            <pc:docMk/>
            <pc:sldMk cId="496756259" sldId="258"/>
            <ac:picMk id="25" creationId="{932B863B-C98F-4778-8B0A-1723304D8EDE}"/>
          </ac:picMkLst>
        </pc:picChg>
        <pc:picChg chg="add mod">
          <ac:chgData name="Baker, Theresa" userId="754544b0-2956-4701-9e84-7e1dd42290da" providerId="ADAL" clId="{FDE1CAF3-2911-4A1A-809B-AEA270AA5623}" dt="2020-10-15T19:43:40.666" v="278" actId="1076"/>
          <ac:picMkLst>
            <pc:docMk/>
            <pc:sldMk cId="496756259" sldId="258"/>
            <ac:picMk id="27" creationId="{64EAB6B1-8EF3-44AE-BE83-F3D28D816AE4}"/>
          </ac:picMkLst>
        </pc:picChg>
        <pc:picChg chg="add mod">
          <ac:chgData name="Baker, Theresa" userId="754544b0-2956-4701-9e84-7e1dd42290da" providerId="ADAL" clId="{FDE1CAF3-2911-4A1A-809B-AEA270AA5623}" dt="2020-10-15T19:43:28.520" v="273" actId="1076"/>
          <ac:picMkLst>
            <pc:docMk/>
            <pc:sldMk cId="496756259" sldId="258"/>
            <ac:picMk id="29" creationId="{FAFD5333-C25B-47B2-88D1-F48E64FCBBB2}"/>
          </ac:picMkLst>
        </pc:picChg>
        <pc:picChg chg="add mod">
          <ac:chgData name="Baker, Theresa" userId="754544b0-2956-4701-9e84-7e1dd42290da" providerId="ADAL" clId="{FDE1CAF3-2911-4A1A-809B-AEA270AA5623}" dt="2020-10-15T19:45:41.761" v="303" actId="1076"/>
          <ac:picMkLst>
            <pc:docMk/>
            <pc:sldMk cId="496756259" sldId="258"/>
            <ac:picMk id="31" creationId="{A9CC3965-70C0-438D-B95B-145C79E61B39}"/>
          </ac:picMkLst>
        </pc:picChg>
        <pc:picChg chg="add del mod">
          <ac:chgData name="Baker, Theresa" userId="754544b0-2956-4701-9e84-7e1dd42290da" providerId="ADAL" clId="{FDE1CAF3-2911-4A1A-809B-AEA270AA5623}" dt="2020-10-15T19:30:59.113" v="67" actId="478"/>
          <ac:picMkLst>
            <pc:docMk/>
            <pc:sldMk cId="496756259" sldId="258"/>
            <ac:picMk id="33" creationId="{9D662E0D-853B-43AD-BFD5-FCBC2ABA3F83}"/>
          </ac:picMkLst>
        </pc:picChg>
        <pc:picChg chg="add mod">
          <ac:chgData name="Baker, Theresa" userId="754544b0-2956-4701-9e84-7e1dd42290da" providerId="ADAL" clId="{FDE1CAF3-2911-4A1A-809B-AEA270AA5623}" dt="2020-10-15T19:31:22.812" v="74" actId="164"/>
          <ac:picMkLst>
            <pc:docMk/>
            <pc:sldMk cId="496756259" sldId="258"/>
            <ac:picMk id="35" creationId="{65B5A7DD-223A-4D42-A757-D2EB55AA3665}"/>
          </ac:picMkLst>
        </pc:picChg>
        <pc:picChg chg="add mod">
          <ac:chgData name="Baker, Theresa" userId="754544b0-2956-4701-9e84-7e1dd42290da" providerId="ADAL" clId="{FDE1CAF3-2911-4A1A-809B-AEA270AA5623}" dt="2020-10-15T19:31:22.812" v="74" actId="164"/>
          <ac:picMkLst>
            <pc:docMk/>
            <pc:sldMk cId="496756259" sldId="258"/>
            <ac:picMk id="37" creationId="{DE2F74F0-3E9C-4437-8BDA-5B636FCC8BE7}"/>
          </ac:picMkLst>
        </pc:picChg>
        <pc:picChg chg="add mod">
          <ac:chgData name="Baker, Theresa" userId="754544b0-2956-4701-9e84-7e1dd42290da" providerId="ADAL" clId="{FDE1CAF3-2911-4A1A-809B-AEA270AA5623}" dt="2020-10-15T19:43:43.285" v="279" actId="1076"/>
          <ac:picMkLst>
            <pc:docMk/>
            <pc:sldMk cId="496756259" sldId="258"/>
            <ac:picMk id="53" creationId="{8962E8BE-5B02-413E-9D2E-241516097D1B}"/>
          </ac:picMkLst>
        </pc:picChg>
        <pc:picChg chg="add del mod">
          <ac:chgData name="Baker, Theresa" userId="754544b0-2956-4701-9e84-7e1dd42290da" providerId="ADAL" clId="{FDE1CAF3-2911-4A1A-809B-AEA270AA5623}" dt="2020-10-15T19:43:34.594" v="275" actId="478"/>
          <ac:picMkLst>
            <pc:docMk/>
            <pc:sldMk cId="496756259" sldId="258"/>
            <ac:picMk id="55" creationId="{36CD1B8E-A4C2-4F18-90E5-42312A488A24}"/>
          </ac:picMkLst>
        </pc:picChg>
        <pc:picChg chg="add mod">
          <ac:chgData name="Baker, Theresa" userId="754544b0-2956-4701-9e84-7e1dd42290da" providerId="ADAL" clId="{FDE1CAF3-2911-4A1A-809B-AEA270AA5623}" dt="2020-10-15T19:43:26.712" v="272" actId="1076"/>
          <ac:picMkLst>
            <pc:docMk/>
            <pc:sldMk cId="496756259" sldId="258"/>
            <ac:picMk id="57" creationId="{2AB1D316-0033-4D87-8AB8-BF04105A19B4}"/>
          </ac:picMkLst>
        </pc:picChg>
      </pc:sldChg>
      <pc:sldChg chg="addSp modSp new del mod">
        <pc:chgData name="Baker, Theresa" userId="754544b0-2956-4701-9e84-7e1dd42290da" providerId="ADAL" clId="{FDE1CAF3-2911-4A1A-809B-AEA270AA5623}" dt="2020-10-15T20:00:17.243" v="1061" actId="47"/>
        <pc:sldMkLst>
          <pc:docMk/>
          <pc:sldMk cId="3763876438" sldId="259"/>
        </pc:sldMkLst>
        <pc:spChg chg="mod">
          <ac:chgData name="Baker, Theresa" userId="754544b0-2956-4701-9e84-7e1dd42290da" providerId="ADAL" clId="{FDE1CAF3-2911-4A1A-809B-AEA270AA5623}" dt="2020-10-15T19:46:35.999" v="306"/>
          <ac:spMkLst>
            <pc:docMk/>
            <pc:sldMk cId="3763876438" sldId="259"/>
            <ac:spMk id="3" creationId="{E7D7E202-A701-435B-AFFD-5F4663FAC35F}"/>
          </ac:spMkLst>
        </pc:spChg>
        <pc:picChg chg="add">
          <ac:chgData name="Baker, Theresa" userId="754544b0-2956-4701-9e84-7e1dd42290da" providerId="ADAL" clId="{FDE1CAF3-2911-4A1A-809B-AEA270AA5623}" dt="2020-10-15T19:21:47.267" v="6" actId="22"/>
          <ac:picMkLst>
            <pc:docMk/>
            <pc:sldMk cId="3763876438" sldId="259"/>
            <ac:picMk id="5" creationId="{597E300B-9970-4CE1-838E-31DBE2898928}"/>
          </ac:picMkLst>
        </pc:picChg>
      </pc:sldChg>
      <pc:sldChg chg="addSp delSp modSp new mod modClrScheme chgLayout modNotesTx">
        <pc:chgData name="Baker, Theresa" userId="754544b0-2956-4701-9e84-7e1dd42290da" providerId="ADAL" clId="{FDE1CAF3-2911-4A1A-809B-AEA270AA5623}" dt="2020-10-15T20:01:03.537" v="1070" actId="20577"/>
        <pc:sldMkLst>
          <pc:docMk/>
          <pc:sldMk cId="1853839836" sldId="260"/>
        </pc:sldMkLst>
        <pc:spChg chg="del mod">
          <ac:chgData name="Baker, Theresa" userId="754544b0-2956-4701-9e84-7e1dd42290da" providerId="ADAL" clId="{FDE1CAF3-2911-4A1A-809B-AEA270AA5623}" dt="2020-10-15T19:47:14.925" v="313" actId="478"/>
          <ac:spMkLst>
            <pc:docMk/>
            <pc:sldMk cId="1853839836" sldId="260"/>
            <ac:spMk id="2" creationId="{BB877420-49C6-492A-A7FB-49905F746CC0}"/>
          </ac:spMkLst>
        </pc:spChg>
        <pc:spChg chg="del">
          <ac:chgData name="Baker, Theresa" userId="754544b0-2956-4701-9e84-7e1dd42290da" providerId="ADAL" clId="{FDE1CAF3-2911-4A1A-809B-AEA270AA5623}" dt="2020-10-15T19:47:13.038" v="311" actId="478"/>
          <ac:spMkLst>
            <pc:docMk/>
            <pc:sldMk cId="1853839836" sldId="260"/>
            <ac:spMk id="3" creationId="{82BF287B-0823-473F-9D23-9DF73080D342}"/>
          </ac:spMkLst>
        </pc:spChg>
        <pc:spChg chg="add mod ord">
          <ac:chgData name="Baker, Theresa" userId="754544b0-2956-4701-9e84-7e1dd42290da" providerId="ADAL" clId="{FDE1CAF3-2911-4A1A-809B-AEA270AA5623}" dt="2020-10-15T20:01:03.537" v="1070" actId="20577"/>
          <ac:spMkLst>
            <pc:docMk/>
            <pc:sldMk cId="1853839836" sldId="260"/>
            <ac:spMk id="9" creationId="{D2952543-EAAB-4C24-82E9-392A2BE5A97D}"/>
          </ac:spMkLst>
        </pc:spChg>
        <pc:spChg chg="add del mod">
          <ac:chgData name="Baker, Theresa" userId="754544b0-2956-4701-9e84-7e1dd42290da" providerId="ADAL" clId="{FDE1CAF3-2911-4A1A-809B-AEA270AA5623}" dt="2020-10-15T19:51:59.529" v="419"/>
          <ac:spMkLst>
            <pc:docMk/>
            <pc:sldMk cId="1853839836" sldId="260"/>
            <ac:spMk id="11" creationId="{4BE373BD-9BF3-46D3-B28F-2622F2279F7D}"/>
          </ac:spMkLst>
        </pc:spChg>
        <pc:picChg chg="add">
          <ac:chgData name="Baker, Theresa" userId="754544b0-2956-4701-9e84-7e1dd42290da" providerId="ADAL" clId="{FDE1CAF3-2911-4A1A-809B-AEA270AA5623}" dt="2020-10-15T19:21:48.194" v="7" actId="22"/>
          <ac:picMkLst>
            <pc:docMk/>
            <pc:sldMk cId="1853839836" sldId="260"/>
            <ac:picMk id="5" creationId="{A1CE8915-2DE9-4484-B1C0-62ADA9DCCF45}"/>
          </ac:picMkLst>
        </pc:picChg>
        <pc:picChg chg="add del mod">
          <ac:chgData name="Baker, Theresa" userId="754544b0-2956-4701-9e84-7e1dd42290da" providerId="ADAL" clId="{FDE1CAF3-2911-4A1A-809B-AEA270AA5623}" dt="2020-10-15T19:47:51.945" v="315" actId="478"/>
          <ac:picMkLst>
            <pc:docMk/>
            <pc:sldMk cId="1853839836" sldId="260"/>
            <ac:picMk id="7" creationId="{E772BE3F-9DE0-48DE-AED6-91CCEE93EDC8}"/>
          </ac:picMkLst>
        </pc:picChg>
        <pc:picChg chg="add mod">
          <ac:chgData name="Baker, Theresa" userId="754544b0-2956-4701-9e84-7e1dd42290da" providerId="ADAL" clId="{FDE1CAF3-2911-4A1A-809B-AEA270AA5623}" dt="2020-10-15T19:48:48.014" v="371" actId="1076"/>
          <ac:picMkLst>
            <pc:docMk/>
            <pc:sldMk cId="1853839836" sldId="260"/>
            <ac:picMk id="8" creationId="{DEB38BBE-D24B-4450-8AC7-85F9AFA57414}"/>
          </ac:picMkLst>
        </pc:picChg>
      </pc:sldChg>
      <pc:sldChg chg="addSp delSp modSp new mod modNotesTx">
        <pc:chgData name="Baker, Theresa" userId="754544b0-2956-4701-9e84-7e1dd42290da" providerId="ADAL" clId="{FDE1CAF3-2911-4A1A-809B-AEA270AA5623}" dt="2020-10-15T20:01:22.856" v="1077" actId="1076"/>
        <pc:sldMkLst>
          <pc:docMk/>
          <pc:sldMk cId="1583861359" sldId="261"/>
        </pc:sldMkLst>
        <pc:spChg chg="mod">
          <ac:chgData name="Baker, Theresa" userId="754544b0-2956-4701-9e84-7e1dd42290da" providerId="ADAL" clId="{FDE1CAF3-2911-4A1A-809B-AEA270AA5623}" dt="2020-10-15T20:01:22.856" v="1077" actId="1076"/>
          <ac:spMkLst>
            <pc:docMk/>
            <pc:sldMk cId="1583861359" sldId="261"/>
            <ac:spMk id="2" creationId="{96C51611-A2A5-45D1-8038-69C0DD7E9F6A}"/>
          </ac:spMkLst>
        </pc:spChg>
        <pc:spChg chg="del">
          <ac:chgData name="Baker, Theresa" userId="754544b0-2956-4701-9e84-7e1dd42290da" providerId="ADAL" clId="{FDE1CAF3-2911-4A1A-809B-AEA270AA5623}" dt="2020-10-15T19:49:28.498" v="373"/>
          <ac:spMkLst>
            <pc:docMk/>
            <pc:sldMk cId="1583861359" sldId="261"/>
            <ac:spMk id="3" creationId="{425E81E8-1B88-47BD-968E-F46E40EA9C06}"/>
          </ac:spMkLst>
        </pc:spChg>
        <pc:picChg chg="add mod">
          <ac:chgData name="Baker, Theresa" userId="754544b0-2956-4701-9e84-7e1dd42290da" providerId="ADAL" clId="{FDE1CAF3-2911-4A1A-809B-AEA270AA5623}" dt="2020-10-15T20:01:19.608" v="1074" actId="1076"/>
          <ac:picMkLst>
            <pc:docMk/>
            <pc:sldMk cId="1583861359" sldId="261"/>
            <ac:picMk id="4" creationId="{DB5A0F74-F1EE-432A-8A38-F7DE00CD62F5}"/>
          </ac:picMkLst>
        </pc:picChg>
        <pc:picChg chg="add mod">
          <ac:chgData name="Baker, Theresa" userId="754544b0-2956-4701-9e84-7e1dd42290da" providerId="ADAL" clId="{FDE1CAF3-2911-4A1A-809B-AEA270AA5623}" dt="2020-10-15T19:50:55.589" v="400" actId="1076"/>
          <ac:picMkLst>
            <pc:docMk/>
            <pc:sldMk cId="1583861359" sldId="261"/>
            <ac:picMk id="6" creationId="{FB838446-7719-4F7A-B5D5-E2E756FB20FC}"/>
          </ac:picMkLst>
        </pc:picChg>
      </pc:sldChg>
      <pc:sldChg chg="addSp delSp modSp add mod ord">
        <pc:chgData name="Baker, Theresa" userId="754544b0-2956-4701-9e84-7e1dd42290da" providerId="ADAL" clId="{FDE1CAF3-2911-4A1A-809B-AEA270AA5623}" dt="2020-10-15T20:00:43.907" v="1068" actId="1076"/>
        <pc:sldMkLst>
          <pc:docMk/>
          <pc:sldMk cId="3665640390" sldId="262"/>
        </pc:sldMkLst>
        <pc:spChg chg="mod">
          <ac:chgData name="Baker, Theresa" userId="754544b0-2956-4701-9e84-7e1dd42290da" providerId="ADAL" clId="{FDE1CAF3-2911-4A1A-809B-AEA270AA5623}" dt="2020-10-15T20:00:27.632" v="1063" actId="122"/>
          <ac:spMkLst>
            <pc:docMk/>
            <pc:sldMk cId="3665640390" sldId="262"/>
            <ac:spMk id="2" creationId="{05BC998A-B20A-45B3-9279-30F28840CA8E}"/>
          </ac:spMkLst>
        </pc:spChg>
        <pc:spChg chg="del mod">
          <ac:chgData name="Baker, Theresa" userId="754544b0-2956-4701-9e84-7e1dd42290da" providerId="ADAL" clId="{FDE1CAF3-2911-4A1A-809B-AEA270AA5623}" dt="2020-10-15T19:54:05.125" v="602" actId="478"/>
          <ac:spMkLst>
            <pc:docMk/>
            <pc:sldMk cId="3665640390" sldId="262"/>
            <ac:spMk id="3" creationId="{E7D7E202-A701-435B-AFFD-5F4663FAC35F}"/>
          </ac:spMkLst>
        </pc:spChg>
        <pc:spChg chg="add mod">
          <ac:chgData name="Baker, Theresa" userId="754544b0-2956-4701-9e84-7e1dd42290da" providerId="ADAL" clId="{FDE1CAF3-2911-4A1A-809B-AEA270AA5623}" dt="2020-10-15T19:58:44.311" v="1045" actId="20577"/>
          <ac:spMkLst>
            <pc:docMk/>
            <pc:sldMk cId="3665640390" sldId="262"/>
            <ac:spMk id="6" creationId="{AB6AD698-852D-46C8-8540-95FEE9BC1AB6}"/>
          </ac:spMkLst>
        </pc:spChg>
        <pc:spChg chg="add mod">
          <ac:chgData name="Baker, Theresa" userId="754544b0-2956-4701-9e84-7e1dd42290da" providerId="ADAL" clId="{FDE1CAF3-2911-4A1A-809B-AEA270AA5623}" dt="2020-10-15T19:59:44.552" v="1057" actId="13822"/>
          <ac:spMkLst>
            <pc:docMk/>
            <pc:sldMk cId="3665640390" sldId="262"/>
            <ac:spMk id="21" creationId="{D800AC9C-E165-4CB1-9E78-A645930CF8A2}"/>
          </ac:spMkLst>
        </pc:spChg>
        <pc:picChg chg="add mod">
          <ac:chgData name="Baker, Theresa" userId="754544b0-2956-4701-9e84-7e1dd42290da" providerId="ADAL" clId="{FDE1CAF3-2911-4A1A-809B-AEA270AA5623}" dt="2020-10-15T20:00:43.907" v="1068" actId="1076"/>
          <ac:picMkLst>
            <pc:docMk/>
            <pc:sldMk cId="3665640390" sldId="262"/>
            <ac:picMk id="8" creationId="{A5858739-031F-4B13-9921-95B7D0789529}"/>
          </ac:picMkLst>
        </pc:picChg>
        <pc:picChg chg="add del mod">
          <ac:chgData name="Baker, Theresa" userId="754544b0-2956-4701-9e84-7e1dd42290da" providerId="ADAL" clId="{FDE1CAF3-2911-4A1A-809B-AEA270AA5623}" dt="2020-10-15T19:56:44.655" v="951" actId="478"/>
          <ac:picMkLst>
            <pc:docMk/>
            <pc:sldMk cId="3665640390" sldId="262"/>
            <ac:picMk id="10" creationId="{287DE8F0-4DBC-4BAE-9331-FD1E270AC9BD}"/>
          </ac:picMkLst>
        </pc:picChg>
        <pc:picChg chg="add del mod">
          <ac:chgData name="Baker, Theresa" userId="754544b0-2956-4701-9e84-7e1dd42290da" providerId="ADAL" clId="{FDE1CAF3-2911-4A1A-809B-AEA270AA5623}" dt="2020-10-15T19:56:45.615" v="952" actId="478"/>
          <ac:picMkLst>
            <pc:docMk/>
            <pc:sldMk cId="3665640390" sldId="262"/>
            <ac:picMk id="12" creationId="{B45764CA-3661-4C30-B03B-CB8A47414EE3}"/>
          </ac:picMkLst>
        </pc:picChg>
        <pc:picChg chg="add mod ord">
          <ac:chgData name="Baker, Theresa" userId="754544b0-2956-4701-9e84-7e1dd42290da" providerId="ADAL" clId="{FDE1CAF3-2911-4A1A-809B-AEA270AA5623}" dt="2020-10-15T19:58:29.047" v="1041" actId="167"/>
          <ac:picMkLst>
            <pc:docMk/>
            <pc:sldMk cId="3665640390" sldId="262"/>
            <ac:picMk id="14" creationId="{99AA4DE5-6CE8-415D-A9AD-3F2743E2650A}"/>
          </ac:picMkLst>
        </pc:picChg>
        <pc:cxnChg chg="add mod">
          <ac:chgData name="Baker, Theresa" userId="754544b0-2956-4701-9e84-7e1dd42290da" providerId="ADAL" clId="{FDE1CAF3-2911-4A1A-809B-AEA270AA5623}" dt="2020-10-15T19:59:32.108" v="1055" actId="14100"/>
          <ac:cxnSpMkLst>
            <pc:docMk/>
            <pc:sldMk cId="3665640390" sldId="262"/>
            <ac:cxnSpMk id="16" creationId="{ACD3B892-8ED6-4CB5-A077-DE9A05C18079}"/>
          </ac:cxnSpMkLst>
        </pc:cxnChg>
        <pc:cxnChg chg="add mod">
          <ac:chgData name="Baker, Theresa" userId="754544b0-2956-4701-9e84-7e1dd42290da" providerId="ADAL" clId="{FDE1CAF3-2911-4A1A-809B-AEA270AA5623}" dt="2020-10-15T19:59:27.557" v="1053" actId="14100"/>
          <ac:cxnSpMkLst>
            <pc:docMk/>
            <pc:sldMk cId="3665640390" sldId="262"/>
            <ac:cxnSpMk id="17" creationId="{84B8A29E-5D89-4351-BDC4-47442642E7A9}"/>
          </ac:cxnSpMkLst>
        </pc:cxnChg>
      </pc:sldChg>
      <pc:sldChg chg="addSp delSp modSp add mod modClrScheme chgLayout">
        <pc:chgData name="Baker, Theresa" userId="754544b0-2956-4701-9e84-7e1dd42290da" providerId="ADAL" clId="{FDE1CAF3-2911-4A1A-809B-AEA270AA5623}" dt="2020-10-15T21:11:48.139" v="1871" actId="21"/>
        <pc:sldMkLst>
          <pc:docMk/>
          <pc:sldMk cId="1724860911" sldId="263"/>
        </pc:sldMkLst>
        <pc:spChg chg="add mod ord">
          <ac:chgData name="Baker, Theresa" userId="754544b0-2956-4701-9e84-7e1dd42290da" providerId="ADAL" clId="{FDE1CAF3-2911-4A1A-809B-AEA270AA5623}" dt="2020-10-15T21:11:48.139" v="1871" actId="21"/>
          <ac:spMkLst>
            <pc:docMk/>
            <pc:sldMk cId="1724860911" sldId="263"/>
            <ac:spMk id="2" creationId="{BB7F4863-33DF-4513-86BB-6EA01E6BAAA9}"/>
          </ac:spMkLst>
        </pc:spChg>
        <pc:spChg chg="add mod">
          <ac:chgData name="Baker, Theresa" userId="754544b0-2956-4701-9e84-7e1dd42290da" providerId="ADAL" clId="{FDE1CAF3-2911-4A1A-809B-AEA270AA5623}" dt="2020-10-15T20:20:16.494" v="1202" actId="20577"/>
          <ac:spMkLst>
            <pc:docMk/>
            <pc:sldMk cId="1724860911" sldId="263"/>
            <ac:spMk id="28" creationId="{64B6C408-9348-47DF-95A8-27BE2E15D3C7}"/>
          </ac:spMkLst>
        </pc:spChg>
        <pc:spChg chg="del mod">
          <ac:chgData name="Baker, Theresa" userId="754544b0-2956-4701-9e84-7e1dd42290da" providerId="ADAL" clId="{FDE1CAF3-2911-4A1A-809B-AEA270AA5623}" dt="2020-10-15T20:01:57.704" v="1084" actId="478"/>
          <ac:spMkLst>
            <pc:docMk/>
            <pc:sldMk cId="1724860911" sldId="263"/>
            <ac:spMk id="39" creationId="{BD347585-594F-4C4E-B3E7-0058A8B1E94A}"/>
          </ac:spMkLst>
        </pc:spChg>
        <pc:spChg chg="del">
          <ac:chgData name="Baker, Theresa" userId="754544b0-2956-4701-9e84-7e1dd42290da" providerId="ADAL" clId="{FDE1CAF3-2911-4A1A-809B-AEA270AA5623}" dt="2020-10-15T20:01:52.393" v="1079" actId="478"/>
          <ac:spMkLst>
            <pc:docMk/>
            <pc:sldMk cId="1724860911" sldId="263"/>
            <ac:spMk id="41" creationId="{3261F174-F87A-48D4-B80C-8FDBFB3A70D6}"/>
          </ac:spMkLst>
        </pc:spChg>
        <pc:spChg chg="del">
          <ac:chgData name="Baker, Theresa" userId="754544b0-2956-4701-9e84-7e1dd42290da" providerId="ADAL" clId="{FDE1CAF3-2911-4A1A-809B-AEA270AA5623}" dt="2020-10-15T20:01:57.704" v="1084" actId="478"/>
          <ac:spMkLst>
            <pc:docMk/>
            <pc:sldMk cId="1724860911" sldId="263"/>
            <ac:spMk id="43" creationId="{7FC9857F-849D-406C-B7F0-E5DBBCFF66C0}"/>
          </ac:spMkLst>
        </pc:spChg>
        <pc:spChg chg="del">
          <ac:chgData name="Baker, Theresa" userId="754544b0-2956-4701-9e84-7e1dd42290da" providerId="ADAL" clId="{FDE1CAF3-2911-4A1A-809B-AEA270AA5623}" dt="2020-10-15T20:01:59.650" v="1086" actId="478"/>
          <ac:spMkLst>
            <pc:docMk/>
            <pc:sldMk cId="1724860911" sldId="263"/>
            <ac:spMk id="47" creationId="{C4A60492-B7A5-4151-B62F-966DC812508A}"/>
          </ac:spMkLst>
        </pc:spChg>
        <pc:spChg chg="del">
          <ac:chgData name="Baker, Theresa" userId="754544b0-2956-4701-9e84-7e1dd42290da" providerId="ADAL" clId="{FDE1CAF3-2911-4A1A-809B-AEA270AA5623}" dt="2020-10-15T20:01:57.704" v="1084" actId="478"/>
          <ac:spMkLst>
            <pc:docMk/>
            <pc:sldMk cId="1724860911" sldId="263"/>
            <ac:spMk id="49" creationId="{64A1CDB9-096F-4E9D-83D6-9B7DECD78D3C}"/>
          </ac:spMkLst>
        </pc:spChg>
        <pc:spChg chg="del">
          <ac:chgData name="Baker, Theresa" userId="754544b0-2956-4701-9e84-7e1dd42290da" providerId="ADAL" clId="{FDE1CAF3-2911-4A1A-809B-AEA270AA5623}" dt="2020-10-15T20:01:54.012" v="1081" actId="478"/>
          <ac:spMkLst>
            <pc:docMk/>
            <pc:sldMk cId="1724860911" sldId="263"/>
            <ac:spMk id="51" creationId="{9FAB938F-EF07-4E8B-BD7F-1022DFCD7070}"/>
          </ac:spMkLst>
        </pc:spChg>
        <pc:spChg chg="del">
          <ac:chgData name="Baker, Theresa" userId="754544b0-2956-4701-9e84-7e1dd42290da" providerId="ADAL" clId="{FDE1CAF3-2911-4A1A-809B-AEA270AA5623}" dt="2020-10-15T20:01:57.704" v="1084" actId="478"/>
          <ac:spMkLst>
            <pc:docMk/>
            <pc:sldMk cId="1724860911" sldId="263"/>
            <ac:spMk id="58" creationId="{949B4AD5-9A30-41A9-8925-FF8A570FDB7E}"/>
          </ac:spMkLst>
        </pc:spChg>
        <pc:grpChg chg="del">
          <ac:chgData name="Baker, Theresa" userId="754544b0-2956-4701-9e84-7e1dd42290da" providerId="ADAL" clId="{FDE1CAF3-2911-4A1A-809B-AEA270AA5623}" dt="2020-10-15T20:01:52.393" v="1079" actId="478"/>
          <ac:grpSpMkLst>
            <pc:docMk/>
            <pc:sldMk cId="1724860911" sldId="263"/>
            <ac:grpSpMk id="38" creationId="{7CF775A9-FB96-4258-A5E1-33154B2EFF1A}"/>
          </ac:grpSpMkLst>
        </pc:grpChg>
        <pc:picChg chg="del">
          <ac:chgData name="Baker, Theresa" userId="754544b0-2956-4701-9e84-7e1dd42290da" providerId="ADAL" clId="{FDE1CAF3-2911-4A1A-809B-AEA270AA5623}" dt="2020-10-15T20:01:53.388" v="1080" actId="478"/>
          <ac:picMkLst>
            <pc:docMk/>
            <pc:sldMk cId="1724860911" sldId="263"/>
            <ac:picMk id="7" creationId="{6998AA7F-AFE2-4A94-A802-2A99ADF2183A}"/>
          </ac:picMkLst>
        </pc:picChg>
        <pc:picChg chg="del">
          <ac:chgData name="Baker, Theresa" userId="754544b0-2956-4701-9e84-7e1dd42290da" providerId="ADAL" clId="{FDE1CAF3-2911-4A1A-809B-AEA270AA5623}" dt="2020-10-15T20:01:55.088" v="1083" actId="478"/>
          <ac:picMkLst>
            <pc:docMk/>
            <pc:sldMk cId="1724860911" sldId="263"/>
            <ac:picMk id="11" creationId="{61990A32-72D9-42F9-9180-524EA3631224}"/>
          </ac:picMkLst>
        </pc:picChg>
        <pc:picChg chg="del">
          <ac:chgData name="Baker, Theresa" userId="754544b0-2956-4701-9e84-7e1dd42290da" providerId="ADAL" clId="{FDE1CAF3-2911-4A1A-809B-AEA270AA5623}" dt="2020-10-15T20:01:52.393" v="1079" actId="478"/>
          <ac:picMkLst>
            <pc:docMk/>
            <pc:sldMk cId="1724860911" sldId="263"/>
            <ac:picMk id="13" creationId="{5B2AD9B9-ADA3-4734-B1D8-07AC7B66582D}"/>
          </ac:picMkLst>
        </pc:picChg>
        <pc:picChg chg="del">
          <ac:chgData name="Baker, Theresa" userId="754544b0-2956-4701-9e84-7e1dd42290da" providerId="ADAL" clId="{FDE1CAF3-2911-4A1A-809B-AEA270AA5623}" dt="2020-10-15T20:01:52.393" v="1079" actId="478"/>
          <ac:picMkLst>
            <pc:docMk/>
            <pc:sldMk cId="1724860911" sldId="263"/>
            <ac:picMk id="15" creationId="{E0B0AB97-FD77-44E8-921B-F636C5D8973E}"/>
          </ac:picMkLst>
        </pc:picChg>
        <pc:picChg chg="del">
          <ac:chgData name="Baker, Theresa" userId="754544b0-2956-4701-9e84-7e1dd42290da" providerId="ADAL" clId="{FDE1CAF3-2911-4A1A-809B-AEA270AA5623}" dt="2020-10-15T20:01:52.393" v="1079" actId="478"/>
          <ac:picMkLst>
            <pc:docMk/>
            <pc:sldMk cId="1724860911" sldId="263"/>
            <ac:picMk id="21" creationId="{CB39217C-135D-49F6-8E05-2EFF7B050180}"/>
          </ac:picMkLst>
        </pc:picChg>
        <pc:picChg chg="del">
          <ac:chgData name="Baker, Theresa" userId="754544b0-2956-4701-9e84-7e1dd42290da" providerId="ADAL" clId="{FDE1CAF3-2911-4A1A-809B-AEA270AA5623}" dt="2020-10-15T20:01:52.393" v="1079" actId="478"/>
          <ac:picMkLst>
            <pc:docMk/>
            <pc:sldMk cId="1724860911" sldId="263"/>
            <ac:picMk id="23" creationId="{DE93B10F-C310-4AC1-B699-4A1EB6F4C4B7}"/>
          </ac:picMkLst>
        </pc:picChg>
        <pc:picChg chg="del">
          <ac:chgData name="Baker, Theresa" userId="754544b0-2956-4701-9e84-7e1dd42290da" providerId="ADAL" clId="{FDE1CAF3-2911-4A1A-809B-AEA270AA5623}" dt="2020-10-15T20:01:58.983" v="1085" actId="478"/>
          <ac:picMkLst>
            <pc:docMk/>
            <pc:sldMk cId="1724860911" sldId="263"/>
            <ac:picMk id="25" creationId="{932B863B-C98F-4778-8B0A-1723304D8EDE}"/>
          </ac:picMkLst>
        </pc:picChg>
        <pc:picChg chg="del">
          <ac:chgData name="Baker, Theresa" userId="754544b0-2956-4701-9e84-7e1dd42290da" providerId="ADAL" clId="{FDE1CAF3-2911-4A1A-809B-AEA270AA5623}" dt="2020-10-15T20:01:57.704" v="1084" actId="478"/>
          <ac:picMkLst>
            <pc:docMk/>
            <pc:sldMk cId="1724860911" sldId="263"/>
            <ac:picMk id="27" creationId="{64EAB6B1-8EF3-44AE-BE83-F3D28D816AE4}"/>
          </ac:picMkLst>
        </pc:picChg>
        <pc:picChg chg="del">
          <ac:chgData name="Baker, Theresa" userId="754544b0-2956-4701-9e84-7e1dd42290da" providerId="ADAL" clId="{FDE1CAF3-2911-4A1A-809B-AEA270AA5623}" dt="2020-10-15T20:01:57.704" v="1084" actId="478"/>
          <ac:picMkLst>
            <pc:docMk/>
            <pc:sldMk cId="1724860911" sldId="263"/>
            <ac:picMk id="29" creationId="{FAFD5333-C25B-47B2-88D1-F48E64FCBBB2}"/>
          </ac:picMkLst>
        </pc:picChg>
        <pc:picChg chg="del">
          <ac:chgData name="Baker, Theresa" userId="754544b0-2956-4701-9e84-7e1dd42290da" providerId="ADAL" clId="{FDE1CAF3-2911-4A1A-809B-AEA270AA5623}" dt="2020-10-15T20:01:57.704" v="1084" actId="478"/>
          <ac:picMkLst>
            <pc:docMk/>
            <pc:sldMk cId="1724860911" sldId="263"/>
            <ac:picMk id="31" creationId="{A9CC3965-70C0-438D-B95B-145C79E61B39}"/>
          </ac:picMkLst>
        </pc:picChg>
        <pc:picChg chg="del">
          <ac:chgData name="Baker, Theresa" userId="754544b0-2956-4701-9e84-7e1dd42290da" providerId="ADAL" clId="{FDE1CAF3-2911-4A1A-809B-AEA270AA5623}" dt="2020-10-15T20:01:58.983" v="1085" actId="478"/>
          <ac:picMkLst>
            <pc:docMk/>
            <pc:sldMk cId="1724860911" sldId="263"/>
            <ac:picMk id="53" creationId="{8962E8BE-5B02-413E-9D2E-241516097D1B}"/>
          </ac:picMkLst>
        </pc:picChg>
        <pc:picChg chg="del">
          <ac:chgData name="Baker, Theresa" userId="754544b0-2956-4701-9e84-7e1dd42290da" providerId="ADAL" clId="{FDE1CAF3-2911-4A1A-809B-AEA270AA5623}" dt="2020-10-15T20:01:57.704" v="1084" actId="478"/>
          <ac:picMkLst>
            <pc:docMk/>
            <pc:sldMk cId="1724860911" sldId="263"/>
            <ac:picMk id="57" creationId="{2AB1D316-0033-4D87-8AB8-BF04105A19B4}"/>
          </ac:picMkLst>
        </pc:picChg>
      </pc:sldChg>
      <pc:sldChg chg="add">
        <pc:chgData name="Baker, Theresa" userId="754544b0-2956-4701-9e84-7e1dd42290da" providerId="ADAL" clId="{FDE1CAF3-2911-4A1A-809B-AEA270AA5623}" dt="2020-10-15T20:02:02.847" v="1087"/>
        <pc:sldMkLst>
          <pc:docMk/>
          <pc:sldMk cId="13085044" sldId="264"/>
        </pc:sldMkLst>
      </pc:sldChg>
      <pc:sldChg chg="add del">
        <pc:chgData name="Baker, Theresa" userId="754544b0-2956-4701-9e84-7e1dd42290da" providerId="ADAL" clId="{FDE1CAF3-2911-4A1A-809B-AEA270AA5623}" dt="2020-10-15T20:41:49.938" v="1272" actId="2696"/>
        <pc:sldMkLst>
          <pc:docMk/>
          <pc:sldMk cId="2129398723" sldId="265"/>
        </pc:sldMkLst>
      </pc:sldChg>
      <pc:sldChg chg="add del">
        <pc:chgData name="Baker, Theresa" userId="754544b0-2956-4701-9e84-7e1dd42290da" providerId="ADAL" clId="{FDE1CAF3-2911-4A1A-809B-AEA270AA5623}" dt="2020-10-15T20:41:49.938" v="1272" actId="2696"/>
        <pc:sldMkLst>
          <pc:docMk/>
          <pc:sldMk cId="1175443185" sldId="266"/>
        </pc:sldMkLst>
      </pc:sldChg>
      <pc:sldChg chg="add del">
        <pc:chgData name="Baker, Theresa" userId="754544b0-2956-4701-9e84-7e1dd42290da" providerId="ADAL" clId="{FDE1CAF3-2911-4A1A-809B-AEA270AA5623}" dt="2020-10-15T20:41:49.938" v="1272" actId="2696"/>
        <pc:sldMkLst>
          <pc:docMk/>
          <pc:sldMk cId="2189037098" sldId="267"/>
        </pc:sldMkLst>
      </pc:sldChg>
      <pc:sldChg chg="add del">
        <pc:chgData name="Baker, Theresa" userId="754544b0-2956-4701-9e84-7e1dd42290da" providerId="ADAL" clId="{FDE1CAF3-2911-4A1A-809B-AEA270AA5623}" dt="2020-10-15T20:41:49.938" v="1272" actId="2696"/>
        <pc:sldMkLst>
          <pc:docMk/>
          <pc:sldMk cId="1360468252" sldId="268"/>
        </pc:sldMkLst>
      </pc:sldChg>
      <pc:sldChg chg="add del">
        <pc:chgData name="Baker, Theresa" userId="754544b0-2956-4701-9e84-7e1dd42290da" providerId="ADAL" clId="{FDE1CAF3-2911-4A1A-809B-AEA270AA5623}" dt="2020-10-15T20:41:49.938" v="1272" actId="2696"/>
        <pc:sldMkLst>
          <pc:docMk/>
          <pc:sldMk cId="1850048837" sldId="269"/>
        </pc:sldMkLst>
      </pc:sldChg>
      <pc:sldChg chg="add del">
        <pc:chgData name="Baker, Theresa" userId="754544b0-2956-4701-9e84-7e1dd42290da" providerId="ADAL" clId="{FDE1CAF3-2911-4A1A-809B-AEA270AA5623}" dt="2020-10-15T20:41:49.938" v="1272" actId="2696"/>
        <pc:sldMkLst>
          <pc:docMk/>
          <pc:sldMk cId="409022422" sldId="270"/>
        </pc:sldMkLst>
      </pc:sldChg>
      <pc:sldChg chg="add del">
        <pc:chgData name="Baker, Theresa" userId="754544b0-2956-4701-9e84-7e1dd42290da" providerId="ADAL" clId="{FDE1CAF3-2911-4A1A-809B-AEA270AA5623}" dt="2020-10-15T20:41:49.938" v="1272" actId="2696"/>
        <pc:sldMkLst>
          <pc:docMk/>
          <pc:sldMk cId="1850856006" sldId="271"/>
        </pc:sldMkLst>
      </pc:sldChg>
      <pc:sldChg chg="addSp delSp modSp add mod ord chgLayout">
        <pc:chgData name="Baker, Theresa" userId="754544b0-2956-4701-9e84-7e1dd42290da" providerId="ADAL" clId="{FDE1CAF3-2911-4A1A-809B-AEA270AA5623}" dt="2020-10-15T21:05:34.924" v="1475"/>
        <pc:sldMkLst>
          <pc:docMk/>
          <pc:sldMk cId="924534211" sldId="272"/>
        </pc:sldMkLst>
        <pc:spChg chg="add del mod">
          <ac:chgData name="Baker, Theresa" userId="754544b0-2956-4701-9e84-7e1dd42290da" providerId="ADAL" clId="{FDE1CAF3-2911-4A1A-809B-AEA270AA5623}" dt="2020-10-15T21:04:02.537" v="1447" actId="478"/>
          <ac:spMkLst>
            <pc:docMk/>
            <pc:sldMk cId="924534211" sldId="272"/>
            <ac:spMk id="3" creationId="{75C2CF86-B14B-4C30-9B5F-51F17E7DEA94}"/>
          </ac:spMkLst>
        </pc:spChg>
        <pc:spChg chg="add del mod">
          <ac:chgData name="Baker, Theresa" userId="754544b0-2956-4701-9e84-7e1dd42290da" providerId="ADAL" clId="{FDE1CAF3-2911-4A1A-809B-AEA270AA5623}" dt="2020-10-15T21:04:32.932" v="1457"/>
          <ac:spMkLst>
            <pc:docMk/>
            <pc:sldMk cId="924534211" sldId="272"/>
            <ac:spMk id="4" creationId="{31958F19-E204-46EF-B3EE-8DDCD16EC42C}"/>
          </ac:spMkLst>
        </pc:spChg>
        <pc:spChg chg="add del mod">
          <ac:chgData name="Baker, Theresa" userId="754544b0-2956-4701-9e84-7e1dd42290da" providerId="ADAL" clId="{FDE1CAF3-2911-4A1A-809B-AEA270AA5623}" dt="2020-10-15T21:04:04.178" v="1448" actId="478"/>
          <ac:spMkLst>
            <pc:docMk/>
            <pc:sldMk cId="924534211" sldId="272"/>
            <ac:spMk id="7" creationId="{9C6A12F3-F4D0-4BF8-AED3-42BA1FC9222E}"/>
          </ac:spMkLst>
        </pc:spChg>
        <pc:spChg chg="add mod ord">
          <ac:chgData name="Baker, Theresa" userId="754544b0-2956-4701-9e84-7e1dd42290da" providerId="ADAL" clId="{FDE1CAF3-2911-4A1A-809B-AEA270AA5623}" dt="2020-10-15T21:03:34.233" v="1375" actId="20577"/>
          <ac:spMkLst>
            <pc:docMk/>
            <pc:sldMk cId="924534211" sldId="272"/>
            <ac:spMk id="8" creationId="{F393D40C-34E3-4051-A27E-87325B8B9CCD}"/>
          </ac:spMkLst>
        </pc:spChg>
        <pc:spChg chg="add mod ord">
          <ac:chgData name="Baker, Theresa" userId="754544b0-2956-4701-9e84-7e1dd42290da" providerId="ADAL" clId="{FDE1CAF3-2911-4A1A-809B-AEA270AA5623}" dt="2020-10-15T21:04:54.557" v="1464" actId="404"/>
          <ac:spMkLst>
            <pc:docMk/>
            <pc:sldMk cId="924534211" sldId="272"/>
            <ac:spMk id="9" creationId="{11487DD8-2EBE-4F02-B6CC-B1A6382AD6E8}"/>
          </ac:spMkLst>
        </pc:spChg>
        <pc:picChg chg="add mod">
          <ac:chgData name="Baker, Theresa" userId="754544b0-2956-4701-9e84-7e1dd42290da" providerId="ADAL" clId="{FDE1CAF3-2911-4A1A-809B-AEA270AA5623}" dt="2020-10-15T21:05:21.355" v="1467" actId="1076"/>
          <ac:picMkLst>
            <pc:docMk/>
            <pc:sldMk cId="924534211" sldId="272"/>
            <ac:picMk id="10" creationId="{BD9F12F1-1F02-4BCC-8A56-12012D495B7D}"/>
          </ac:picMkLst>
        </pc:picChg>
      </pc:sldChg>
      <pc:sldChg chg="addSp modSp add mod ord">
        <pc:chgData name="Baker, Theresa" userId="754544b0-2956-4701-9e84-7e1dd42290da" providerId="ADAL" clId="{FDE1CAF3-2911-4A1A-809B-AEA270AA5623}" dt="2020-10-15T22:39:38.757" v="2268"/>
        <pc:sldMkLst>
          <pc:docMk/>
          <pc:sldMk cId="3537478135" sldId="273"/>
        </pc:sldMkLst>
        <pc:spChg chg="add mod">
          <ac:chgData name="Baker, Theresa" userId="754544b0-2956-4701-9e84-7e1dd42290da" providerId="ADAL" clId="{FDE1CAF3-2911-4A1A-809B-AEA270AA5623}" dt="2020-10-15T21:21:21.374" v="2022" actId="1582"/>
          <ac:spMkLst>
            <pc:docMk/>
            <pc:sldMk cId="3537478135" sldId="273"/>
            <ac:spMk id="3" creationId="{5FB9DD07-03AF-45FA-859E-FD7D6D9A3DDE}"/>
          </ac:spMkLst>
        </pc:spChg>
        <pc:picChg chg="add mod">
          <ac:chgData name="Baker, Theresa" userId="754544b0-2956-4701-9e84-7e1dd42290da" providerId="ADAL" clId="{FDE1CAF3-2911-4A1A-809B-AEA270AA5623}" dt="2020-10-15T21:20:46.570" v="2017" actId="1076"/>
          <ac:picMkLst>
            <pc:docMk/>
            <pc:sldMk cId="3537478135" sldId="273"/>
            <ac:picMk id="2" creationId="{3CF77A41-8A2B-49BB-A3A9-8A38E2DCCDF7}"/>
          </ac:picMkLst>
        </pc:picChg>
      </pc:sldChg>
      <pc:sldChg chg="addSp delSp modSp add del mod">
        <pc:chgData name="Baker, Theresa" userId="754544b0-2956-4701-9e84-7e1dd42290da" providerId="ADAL" clId="{FDE1CAF3-2911-4A1A-809B-AEA270AA5623}" dt="2020-10-15T23:30:48.113" v="2752" actId="2696"/>
        <pc:sldMkLst>
          <pc:docMk/>
          <pc:sldMk cId="1936131910" sldId="274"/>
        </pc:sldMkLst>
        <pc:spChg chg="add del mod">
          <ac:chgData name="Baker, Theresa" userId="754544b0-2956-4701-9e84-7e1dd42290da" providerId="ADAL" clId="{FDE1CAF3-2911-4A1A-809B-AEA270AA5623}" dt="2020-10-15T23:30:35.263" v="2747"/>
          <ac:spMkLst>
            <pc:docMk/>
            <pc:sldMk cId="1936131910" sldId="274"/>
            <ac:spMk id="4" creationId="{15C7D378-8081-4CC4-B0F4-7F54E01FB18F}"/>
          </ac:spMkLst>
        </pc:spChg>
      </pc:sldChg>
      <pc:sldChg chg="addSp delSp modSp add mod ord">
        <pc:chgData name="Baker, Theresa" userId="754544b0-2956-4701-9e84-7e1dd42290da" providerId="ADAL" clId="{FDE1CAF3-2911-4A1A-809B-AEA270AA5623}" dt="2020-10-15T22:39:15.623" v="2265" actId="1076"/>
        <pc:sldMkLst>
          <pc:docMk/>
          <pc:sldMk cId="2226645169" sldId="275"/>
        </pc:sldMkLst>
        <pc:spChg chg="add mod">
          <ac:chgData name="Baker, Theresa" userId="754544b0-2956-4701-9e84-7e1dd42290da" providerId="ADAL" clId="{FDE1CAF3-2911-4A1A-809B-AEA270AA5623}" dt="2020-10-15T22:39:15.623" v="2265" actId="1076"/>
          <ac:spMkLst>
            <pc:docMk/>
            <pc:sldMk cId="2226645169" sldId="275"/>
            <ac:spMk id="2" creationId="{8C4C743E-AA46-492B-8C11-8995F61F0A3F}"/>
          </ac:spMkLst>
        </pc:spChg>
        <pc:picChg chg="add del mod">
          <ac:chgData name="Baker, Theresa" userId="754544b0-2956-4701-9e84-7e1dd42290da" providerId="ADAL" clId="{FDE1CAF3-2911-4A1A-809B-AEA270AA5623}" dt="2020-10-15T22:33:33.459" v="2106" actId="478"/>
          <ac:picMkLst>
            <pc:docMk/>
            <pc:sldMk cId="2226645169" sldId="275"/>
            <ac:picMk id="3" creationId="{DB3D68C4-2AD8-4164-81A4-0FACE21A43A5}"/>
          </ac:picMkLst>
        </pc:picChg>
        <pc:picChg chg="add mod">
          <ac:chgData name="Baker, Theresa" userId="754544b0-2956-4701-9e84-7e1dd42290da" providerId="ADAL" clId="{FDE1CAF3-2911-4A1A-809B-AEA270AA5623}" dt="2020-10-15T22:38:45.297" v="2259" actId="14100"/>
          <ac:picMkLst>
            <pc:docMk/>
            <pc:sldMk cId="2226645169" sldId="275"/>
            <ac:picMk id="4" creationId="{F35D248A-F686-4028-9A57-75BF339DEC7A}"/>
          </ac:picMkLst>
        </pc:picChg>
        <pc:picChg chg="add mod">
          <ac:chgData name="Baker, Theresa" userId="754544b0-2956-4701-9e84-7e1dd42290da" providerId="ADAL" clId="{FDE1CAF3-2911-4A1A-809B-AEA270AA5623}" dt="2020-10-15T22:35:48.932" v="2120" actId="1076"/>
          <ac:picMkLst>
            <pc:docMk/>
            <pc:sldMk cId="2226645169" sldId="275"/>
            <ac:picMk id="6" creationId="{D580F28C-2B8F-4962-B0F4-71CE03465AF5}"/>
          </ac:picMkLst>
        </pc:picChg>
        <pc:picChg chg="add del mod">
          <ac:chgData name="Baker, Theresa" userId="754544b0-2956-4701-9e84-7e1dd42290da" providerId="ADAL" clId="{FDE1CAF3-2911-4A1A-809B-AEA270AA5623}" dt="2020-10-15T21:22:17.820" v="2031" actId="21"/>
          <ac:picMkLst>
            <pc:docMk/>
            <pc:sldMk cId="2226645169" sldId="275"/>
            <ac:picMk id="1026" creationId="{C2671A37-1C29-4FB0-A97B-67C9609EA128}"/>
          </ac:picMkLst>
        </pc:picChg>
        <pc:picChg chg="add del mod">
          <ac:chgData name="Baker, Theresa" userId="754544b0-2956-4701-9e84-7e1dd42290da" providerId="ADAL" clId="{FDE1CAF3-2911-4A1A-809B-AEA270AA5623}" dt="2020-10-15T21:22:17.820" v="2031" actId="21"/>
          <ac:picMkLst>
            <pc:docMk/>
            <pc:sldMk cId="2226645169" sldId="275"/>
            <ac:picMk id="1027" creationId="{D94207FA-72AD-41CA-BC1D-C7674B0EBE95}"/>
          </ac:picMkLst>
        </pc:picChg>
        <pc:picChg chg="add del mod">
          <ac:chgData name="Baker, Theresa" userId="754544b0-2956-4701-9e84-7e1dd42290da" providerId="ADAL" clId="{FDE1CAF3-2911-4A1A-809B-AEA270AA5623}" dt="2020-10-15T21:22:17.820" v="2031" actId="21"/>
          <ac:picMkLst>
            <pc:docMk/>
            <pc:sldMk cId="2226645169" sldId="275"/>
            <ac:picMk id="1028" creationId="{9D8825F4-2FBF-42A7-995C-BB0B622DC790}"/>
          </ac:picMkLst>
        </pc:picChg>
        <pc:cxnChg chg="add mod">
          <ac:chgData name="Baker, Theresa" userId="754544b0-2956-4701-9e84-7e1dd42290da" providerId="ADAL" clId="{FDE1CAF3-2911-4A1A-809B-AEA270AA5623}" dt="2020-10-15T22:38:53.566" v="2260" actId="14100"/>
          <ac:cxnSpMkLst>
            <pc:docMk/>
            <pc:sldMk cId="2226645169" sldId="275"/>
            <ac:cxnSpMk id="8" creationId="{36D815EC-D11F-447F-8614-A1A77FAC310B}"/>
          </ac:cxnSpMkLst>
        </pc:cxnChg>
      </pc:sldChg>
      <pc:sldChg chg="addSp delSp modSp add mod ord">
        <pc:chgData name="Baker, Theresa" userId="754544b0-2956-4701-9e84-7e1dd42290da" providerId="ADAL" clId="{FDE1CAF3-2911-4A1A-809B-AEA270AA5623}" dt="2020-10-15T23:18:25.105" v="2649" actId="1076"/>
        <pc:sldMkLst>
          <pc:docMk/>
          <pc:sldMk cId="4210235828" sldId="276"/>
        </pc:sldMkLst>
        <pc:picChg chg="add del mod">
          <ac:chgData name="Baker, Theresa" userId="754544b0-2956-4701-9e84-7e1dd42290da" providerId="ADAL" clId="{FDE1CAF3-2911-4A1A-809B-AEA270AA5623}" dt="2020-10-15T23:18:03.916" v="2642" actId="478"/>
          <ac:picMkLst>
            <pc:docMk/>
            <pc:sldMk cId="4210235828" sldId="276"/>
            <ac:picMk id="2" creationId="{582339A9-71DA-4158-9814-9420817F117A}"/>
          </ac:picMkLst>
        </pc:picChg>
        <pc:picChg chg="add del mod">
          <ac:chgData name="Baker, Theresa" userId="754544b0-2956-4701-9e84-7e1dd42290da" providerId="ADAL" clId="{FDE1CAF3-2911-4A1A-809B-AEA270AA5623}" dt="2020-10-15T23:17:21.831" v="2631" actId="478"/>
          <ac:picMkLst>
            <pc:docMk/>
            <pc:sldMk cId="4210235828" sldId="276"/>
            <ac:picMk id="4" creationId="{C67048E7-4C40-4A49-8AB7-F45EDCEDC6F6}"/>
          </ac:picMkLst>
        </pc:picChg>
        <pc:picChg chg="add del mod">
          <ac:chgData name="Baker, Theresa" userId="754544b0-2956-4701-9e84-7e1dd42290da" providerId="ADAL" clId="{FDE1CAF3-2911-4A1A-809B-AEA270AA5623}" dt="2020-10-15T23:18:10.417" v="2645" actId="478"/>
          <ac:picMkLst>
            <pc:docMk/>
            <pc:sldMk cId="4210235828" sldId="276"/>
            <ac:picMk id="8" creationId="{49C07706-76CD-4D76-8888-DB75E1231794}"/>
          </ac:picMkLst>
        </pc:picChg>
        <pc:picChg chg="add mod">
          <ac:chgData name="Baker, Theresa" userId="754544b0-2956-4701-9e84-7e1dd42290da" providerId="ADAL" clId="{FDE1CAF3-2911-4A1A-809B-AEA270AA5623}" dt="2020-10-15T23:18:25.105" v="2649" actId="1076"/>
          <ac:picMkLst>
            <pc:docMk/>
            <pc:sldMk cId="4210235828" sldId="276"/>
            <ac:picMk id="10" creationId="{5E169DD4-6E5D-45AF-ADE5-3634EF297115}"/>
          </ac:picMkLst>
        </pc:picChg>
      </pc:sldChg>
      <pc:sldChg chg="addSp modSp add mod ord">
        <pc:chgData name="Baker, Theresa" userId="754544b0-2956-4701-9e84-7e1dd42290da" providerId="ADAL" clId="{FDE1CAF3-2911-4A1A-809B-AEA270AA5623}" dt="2020-10-15T22:44:46.881" v="2319" actId="14100"/>
        <pc:sldMkLst>
          <pc:docMk/>
          <pc:sldMk cId="3121518626" sldId="277"/>
        </pc:sldMkLst>
        <pc:spChg chg="add mod">
          <ac:chgData name="Baker, Theresa" userId="754544b0-2956-4701-9e84-7e1dd42290da" providerId="ADAL" clId="{FDE1CAF3-2911-4A1A-809B-AEA270AA5623}" dt="2020-10-15T22:44:46.881" v="2319" actId="14100"/>
          <ac:spMkLst>
            <pc:docMk/>
            <pc:sldMk cId="3121518626" sldId="277"/>
            <ac:spMk id="4" creationId="{6B82587D-FD63-4CB9-BC1E-CB44760F57A8}"/>
          </ac:spMkLst>
        </pc:spChg>
      </pc:sldChg>
      <pc:sldChg chg="addSp delSp modSp add mod ord chgLayout">
        <pc:chgData name="Baker, Theresa" userId="754544b0-2956-4701-9e84-7e1dd42290da" providerId="ADAL" clId="{FDE1CAF3-2911-4A1A-809B-AEA270AA5623}" dt="2020-10-15T23:38:04.640" v="2802" actId="1076"/>
        <pc:sldMkLst>
          <pc:docMk/>
          <pc:sldMk cId="4186942106" sldId="278"/>
        </pc:sldMkLst>
        <pc:spChg chg="add mod ord">
          <ac:chgData name="Baker, Theresa" userId="754544b0-2956-4701-9e84-7e1dd42290da" providerId="ADAL" clId="{FDE1CAF3-2911-4A1A-809B-AEA270AA5623}" dt="2020-10-15T23:22:25.412" v="2674" actId="207"/>
          <ac:spMkLst>
            <pc:docMk/>
            <pc:sldMk cId="4186942106" sldId="278"/>
            <ac:spMk id="3" creationId="{AF8543F9-A28F-4908-80E1-FC5B80613A79}"/>
          </ac:spMkLst>
        </pc:spChg>
        <pc:spChg chg="add del mod">
          <ac:chgData name="Baker, Theresa" userId="754544b0-2956-4701-9e84-7e1dd42290da" providerId="ADAL" clId="{FDE1CAF3-2911-4A1A-809B-AEA270AA5623}" dt="2020-10-15T23:22:17.403" v="2673" actId="478"/>
          <ac:spMkLst>
            <pc:docMk/>
            <pc:sldMk cId="4186942106" sldId="278"/>
            <ac:spMk id="4" creationId="{7B1FF8AF-D2D5-4E30-90D9-EACA47EDA5F1}"/>
          </ac:spMkLst>
        </pc:spChg>
        <pc:spChg chg="add mod ord">
          <ac:chgData name="Baker, Theresa" userId="754544b0-2956-4701-9e84-7e1dd42290da" providerId="ADAL" clId="{FDE1CAF3-2911-4A1A-809B-AEA270AA5623}" dt="2020-10-15T23:22:14.555" v="2672"/>
          <ac:spMkLst>
            <pc:docMk/>
            <pc:sldMk cId="4186942106" sldId="278"/>
            <ac:spMk id="6" creationId="{3903AE3E-916B-469C-B3F8-94E67C4A83C8}"/>
          </ac:spMkLst>
        </pc:spChg>
        <pc:picChg chg="add mod">
          <ac:chgData name="Baker, Theresa" userId="754544b0-2956-4701-9e84-7e1dd42290da" providerId="ADAL" clId="{FDE1CAF3-2911-4A1A-809B-AEA270AA5623}" dt="2020-10-15T23:38:04.640" v="2802" actId="1076"/>
          <ac:picMkLst>
            <pc:docMk/>
            <pc:sldMk cId="4186942106" sldId="278"/>
            <ac:picMk id="7" creationId="{6545C3F7-9833-4C53-A6F0-F008D0D78C08}"/>
          </ac:picMkLst>
        </pc:picChg>
      </pc:sldChg>
      <pc:sldChg chg="add del">
        <pc:chgData name="Baker, Theresa" userId="754544b0-2956-4701-9e84-7e1dd42290da" providerId="ADAL" clId="{FDE1CAF3-2911-4A1A-809B-AEA270AA5623}" dt="2020-10-15T23:44:30.186" v="2853" actId="2696"/>
        <pc:sldMkLst>
          <pc:docMk/>
          <pc:sldMk cId="1169393296" sldId="279"/>
        </pc:sldMkLst>
      </pc:sldChg>
      <pc:sldChg chg="add del">
        <pc:chgData name="Baker, Theresa" userId="754544b0-2956-4701-9e84-7e1dd42290da" providerId="ADAL" clId="{FDE1CAF3-2911-4A1A-809B-AEA270AA5623}" dt="2020-10-15T23:44:30.186" v="2853" actId="2696"/>
        <pc:sldMkLst>
          <pc:docMk/>
          <pc:sldMk cId="2243703377" sldId="280"/>
        </pc:sldMkLst>
      </pc:sldChg>
      <pc:sldChg chg="add del">
        <pc:chgData name="Baker, Theresa" userId="754544b0-2956-4701-9e84-7e1dd42290da" providerId="ADAL" clId="{FDE1CAF3-2911-4A1A-809B-AEA270AA5623}" dt="2020-10-15T23:44:30.186" v="2853" actId="2696"/>
        <pc:sldMkLst>
          <pc:docMk/>
          <pc:sldMk cId="1034954194" sldId="281"/>
        </pc:sldMkLst>
      </pc:sldChg>
      <pc:sldChg chg="add del">
        <pc:chgData name="Baker, Theresa" userId="754544b0-2956-4701-9e84-7e1dd42290da" providerId="ADAL" clId="{FDE1CAF3-2911-4A1A-809B-AEA270AA5623}" dt="2020-10-15T23:44:30.186" v="2853" actId="2696"/>
        <pc:sldMkLst>
          <pc:docMk/>
          <pc:sldMk cId="1196041776" sldId="282"/>
        </pc:sldMkLst>
      </pc:sldChg>
      <pc:sldChg chg="add del">
        <pc:chgData name="Baker, Theresa" userId="754544b0-2956-4701-9e84-7e1dd42290da" providerId="ADAL" clId="{FDE1CAF3-2911-4A1A-809B-AEA270AA5623}" dt="2020-10-15T23:44:30.186" v="2853" actId="2696"/>
        <pc:sldMkLst>
          <pc:docMk/>
          <pc:sldMk cId="672113433" sldId="283"/>
        </pc:sldMkLst>
      </pc:sldChg>
      <pc:sldChg chg="add del">
        <pc:chgData name="Baker, Theresa" userId="754544b0-2956-4701-9e84-7e1dd42290da" providerId="ADAL" clId="{FDE1CAF3-2911-4A1A-809B-AEA270AA5623}" dt="2020-10-15T23:44:30.186" v="2853" actId="2696"/>
        <pc:sldMkLst>
          <pc:docMk/>
          <pc:sldMk cId="2580517028" sldId="284"/>
        </pc:sldMkLst>
      </pc:sldChg>
      <pc:sldChg chg="add del">
        <pc:chgData name="Baker, Theresa" userId="754544b0-2956-4701-9e84-7e1dd42290da" providerId="ADAL" clId="{FDE1CAF3-2911-4A1A-809B-AEA270AA5623}" dt="2020-10-15T23:44:30.186" v="2853" actId="2696"/>
        <pc:sldMkLst>
          <pc:docMk/>
          <pc:sldMk cId="1188126644" sldId="285"/>
        </pc:sldMkLst>
      </pc:sldChg>
      <pc:sldChg chg="add del">
        <pc:chgData name="Baker, Theresa" userId="754544b0-2956-4701-9e84-7e1dd42290da" providerId="ADAL" clId="{FDE1CAF3-2911-4A1A-809B-AEA270AA5623}" dt="2020-10-15T23:44:30.186" v="2853" actId="2696"/>
        <pc:sldMkLst>
          <pc:docMk/>
          <pc:sldMk cId="1524716510" sldId="286"/>
        </pc:sldMkLst>
      </pc:sldChg>
      <pc:sldChg chg="add del">
        <pc:chgData name="Baker, Theresa" userId="754544b0-2956-4701-9e84-7e1dd42290da" providerId="ADAL" clId="{FDE1CAF3-2911-4A1A-809B-AEA270AA5623}" dt="2020-10-15T23:44:30.186" v="2853" actId="2696"/>
        <pc:sldMkLst>
          <pc:docMk/>
          <pc:sldMk cId="2822169569" sldId="287"/>
        </pc:sldMkLst>
      </pc:sldChg>
      <pc:sldChg chg="add del">
        <pc:chgData name="Baker, Theresa" userId="754544b0-2956-4701-9e84-7e1dd42290da" providerId="ADAL" clId="{FDE1CAF3-2911-4A1A-809B-AEA270AA5623}" dt="2020-10-15T23:44:30.186" v="2853" actId="2696"/>
        <pc:sldMkLst>
          <pc:docMk/>
          <pc:sldMk cId="1943716932" sldId="288"/>
        </pc:sldMkLst>
      </pc:sldChg>
      <pc:sldChg chg="add del">
        <pc:chgData name="Baker, Theresa" userId="754544b0-2956-4701-9e84-7e1dd42290da" providerId="ADAL" clId="{FDE1CAF3-2911-4A1A-809B-AEA270AA5623}" dt="2020-10-15T23:44:30.186" v="2853" actId="2696"/>
        <pc:sldMkLst>
          <pc:docMk/>
          <pc:sldMk cId="2985553100" sldId="289"/>
        </pc:sldMkLst>
      </pc:sldChg>
      <pc:sldChg chg="add del">
        <pc:chgData name="Baker, Theresa" userId="754544b0-2956-4701-9e84-7e1dd42290da" providerId="ADAL" clId="{FDE1CAF3-2911-4A1A-809B-AEA270AA5623}" dt="2020-10-15T23:44:30.186" v="2853" actId="2696"/>
        <pc:sldMkLst>
          <pc:docMk/>
          <pc:sldMk cId="146469792" sldId="290"/>
        </pc:sldMkLst>
      </pc:sldChg>
      <pc:sldChg chg="add del">
        <pc:chgData name="Baker, Theresa" userId="754544b0-2956-4701-9e84-7e1dd42290da" providerId="ADAL" clId="{FDE1CAF3-2911-4A1A-809B-AEA270AA5623}" dt="2020-10-15T23:44:30.186" v="2853" actId="2696"/>
        <pc:sldMkLst>
          <pc:docMk/>
          <pc:sldMk cId="3609829282" sldId="291"/>
        </pc:sldMkLst>
      </pc:sldChg>
      <pc:sldChg chg="add del">
        <pc:chgData name="Baker, Theresa" userId="754544b0-2956-4701-9e84-7e1dd42290da" providerId="ADAL" clId="{FDE1CAF3-2911-4A1A-809B-AEA270AA5623}" dt="2020-10-15T23:44:30.186" v="2853" actId="2696"/>
        <pc:sldMkLst>
          <pc:docMk/>
          <pc:sldMk cId="2299697867" sldId="292"/>
        </pc:sldMkLst>
      </pc:sldChg>
      <pc:sldChg chg="addSp delSp modSp new mod ord setBg modClrScheme setClrOvrMap chgLayout">
        <pc:chgData name="Baker, Theresa" userId="754544b0-2956-4701-9e84-7e1dd42290da" providerId="ADAL" clId="{FDE1CAF3-2911-4A1A-809B-AEA270AA5623}" dt="2020-10-15T20:41:40.905" v="1271" actId="313"/>
        <pc:sldMkLst>
          <pc:docMk/>
          <pc:sldMk cId="3491343057" sldId="293"/>
        </pc:sldMkLst>
        <pc:spChg chg="mod ord">
          <ac:chgData name="Baker, Theresa" userId="754544b0-2956-4701-9e84-7e1dd42290da" providerId="ADAL" clId="{FDE1CAF3-2911-4A1A-809B-AEA270AA5623}" dt="2020-10-15T20:41:40.905" v="1271" actId="313"/>
          <ac:spMkLst>
            <pc:docMk/>
            <pc:sldMk cId="3491343057" sldId="293"/>
            <ac:spMk id="2" creationId="{6C25745E-4170-41D9-8244-A14337C659BD}"/>
          </ac:spMkLst>
        </pc:spChg>
        <pc:spChg chg="del mod ord">
          <ac:chgData name="Baker, Theresa" userId="754544b0-2956-4701-9e84-7e1dd42290da" providerId="ADAL" clId="{FDE1CAF3-2911-4A1A-809B-AEA270AA5623}" dt="2020-10-15T20:05:02.622" v="1176" actId="700"/>
          <ac:spMkLst>
            <pc:docMk/>
            <pc:sldMk cId="3491343057" sldId="293"/>
            <ac:spMk id="3" creationId="{5A6BB2C3-644E-4FF2-8941-60F2F326D713}"/>
          </ac:spMkLst>
        </pc:spChg>
        <pc:spChg chg="add del mod ord">
          <ac:chgData name="Baker, Theresa" userId="754544b0-2956-4701-9e84-7e1dd42290da" providerId="ADAL" clId="{FDE1CAF3-2911-4A1A-809B-AEA270AA5623}" dt="2020-10-15T20:41:38.252" v="1270" actId="20577"/>
          <ac:spMkLst>
            <pc:docMk/>
            <pc:sldMk cId="3491343057" sldId="293"/>
            <ac:spMk id="4" creationId="{FC30AF3F-34C3-4C86-9E0B-D3D9DDA46B59}"/>
          </ac:spMkLst>
        </pc:spChg>
        <pc:spChg chg="add del">
          <ac:chgData name="Baker, Theresa" userId="754544b0-2956-4701-9e84-7e1dd42290da" providerId="ADAL" clId="{FDE1CAF3-2911-4A1A-809B-AEA270AA5623}" dt="2020-10-15T20:06:55.823" v="1188" actId="26606"/>
          <ac:spMkLst>
            <pc:docMk/>
            <pc:sldMk cId="3491343057" sldId="293"/>
            <ac:spMk id="13" creationId="{0671A8AE-40A1-4631-A6B8-581AFF065482}"/>
          </ac:spMkLst>
        </pc:spChg>
        <pc:spChg chg="add del">
          <ac:chgData name="Baker, Theresa" userId="754544b0-2956-4701-9e84-7e1dd42290da" providerId="ADAL" clId="{FDE1CAF3-2911-4A1A-809B-AEA270AA5623}" dt="2020-10-15T20:06:55.823" v="1188" actId="26606"/>
          <ac:spMkLst>
            <pc:docMk/>
            <pc:sldMk cId="3491343057" sldId="293"/>
            <ac:spMk id="15" creationId="{AB58EF07-17C2-48CF-ABB0-EEF1F17CB8F0}"/>
          </ac:spMkLst>
        </pc:spChg>
        <pc:spChg chg="add del">
          <ac:chgData name="Baker, Theresa" userId="754544b0-2956-4701-9e84-7e1dd42290da" providerId="ADAL" clId="{FDE1CAF3-2911-4A1A-809B-AEA270AA5623}" dt="2020-10-15T20:06:55.823" v="1188" actId="26606"/>
          <ac:spMkLst>
            <pc:docMk/>
            <pc:sldMk cId="3491343057" sldId="293"/>
            <ac:spMk id="17" creationId="{AF2F604E-43BE-4DC3-B983-E071523364F8}"/>
          </ac:spMkLst>
        </pc:spChg>
        <pc:spChg chg="add del">
          <ac:chgData name="Baker, Theresa" userId="754544b0-2956-4701-9e84-7e1dd42290da" providerId="ADAL" clId="{FDE1CAF3-2911-4A1A-809B-AEA270AA5623}" dt="2020-10-15T20:06:55.823" v="1188" actId="26606"/>
          <ac:spMkLst>
            <pc:docMk/>
            <pc:sldMk cId="3491343057" sldId="293"/>
            <ac:spMk id="19" creationId="{08C9B587-E65E-4B52-B37C-ABEBB6E87928}"/>
          </ac:spMkLst>
        </pc:spChg>
        <pc:spChg chg="add del">
          <ac:chgData name="Baker, Theresa" userId="754544b0-2956-4701-9e84-7e1dd42290da" providerId="ADAL" clId="{FDE1CAF3-2911-4A1A-809B-AEA270AA5623}" dt="2020-10-15T20:07:02.875" v="1190" actId="26606"/>
          <ac:spMkLst>
            <pc:docMk/>
            <pc:sldMk cId="3491343057" sldId="293"/>
            <ac:spMk id="21" creationId="{71B2258F-86CA-4D4D-8270-BC05FCDEBFB3}"/>
          </ac:spMkLst>
        </pc:spChg>
        <pc:picChg chg="add del">
          <ac:chgData name="Baker, Theresa" userId="754544b0-2956-4701-9e84-7e1dd42290da" providerId="ADAL" clId="{FDE1CAF3-2911-4A1A-809B-AEA270AA5623}" dt="2020-10-15T20:06:09.037" v="1181" actId="22"/>
          <ac:picMkLst>
            <pc:docMk/>
            <pc:sldMk cId="3491343057" sldId="293"/>
            <ac:picMk id="6" creationId="{DF05EEC9-EE3F-4E2E-8DF3-E22F5F9C18A9}"/>
          </ac:picMkLst>
        </pc:picChg>
        <pc:picChg chg="add mod ord">
          <ac:chgData name="Baker, Theresa" userId="754544b0-2956-4701-9e84-7e1dd42290da" providerId="ADAL" clId="{FDE1CAF3-2911-4A1A-809B-AEA270AA5623}" dt="2020-10-15T20:07:02.875" v="1190" actId="26606"/>
          <ac:picMkLst>
            <pc:docMk/>
            <pc:sldMk cId="3491343057" sldId="293"/>
            <ac:picMk id="8" creationId="{2F46D12A-9996-4A89-9DFA-8E2F851E875C}"/>
          </ac:picMkLst>
        </pc:picChg>
      </pc:sldChg>
      <pc:sldChg chg="modSp add mod">
        <pc:chgData name="Baker, Theresa" userId="754544b0-2956-4701-9e84-7e1dd42290da" providerId="ADAL" clId="{FDE1CAF3-2911-4A1A-809B-AEA270AA5623}" dt="2020-10-15T20:20:24.937" v="1204" actId="20577"/>
        <pc:sldMkLst>
          <pc:docMk/>
          <pc:sldMk cId="2848189572" sldId="294"/>
        </pc:sldMkLst>
        <pc:spChg chg="mod">
          <ac:chgData name="Baker, Theresa" userId="754544b0-2956-4701-9e84-7e1dd42290da" providerId="ADAL" clId="{FDE1CAF3-2911-4A1A-809B-AEA270AA5623}" dt="2020-10-15T20:20:24.937" v="1204" actId="20577"/>
          <ac:spMkLst>
            <pc:docMk/>
            <pc:sldMk cId="2848189572" sldId="294"/>
            <ac:spMk id="28" creationId="{64B6C408-9348-47DF-95A8-27BE2E15D3C7}"/>
          </ac:spMkLst>
        </pc:spChg>
      </pc:sldChg>
      <pc:sldChg chg="modSp add mod">
        <pc:chgData name="Baker, Theresa" userId="754544b0-2956-4701-9e84-7e1dd42290da" providerId="ADAL" clId="{FDE1CAF3-2911-4A1A-809B-AEA270AA5623}" dt="2020-10-15T20:21:14.093" v="1218" actId="20577"/>
        <pc:sldMkLst>
          <pc:docMk/>
          <pc:sldMk cId="604715184" sldId="295"/>
        </pc:sldMkLst>
        <pc:spChg chg="mod">
          <ac:chgData name="Baker, Theresa" userId="754544b0-2956-4701-9e84-7e1dd42290da" providerId="ADAL" clId="{FDE1CAF3-2911-4A1A-809B-AEA270AA5623}" dt="2020-10-15T20:21:14.093" v="1218" actId="20577"/>
          <ac:spMkLst>
            <pc:docMk/>
            <pc:sldMk cId="604715184" sldId="295"/>
            <ac:spMk id="28" creationId="{64B6C408-9348-47DF-95A8-27BE2E15D3C7}"/>
          </ac:spMkLst>
        </pc:spChg>
      </pc:sldChg>
      <pc:sldChg chg="modSp add mod">
        <pc:chgData name="Baker, Theresa" userId="754544b0-2956-4701-9e84-7e1dd42290da" providerId="ADAL" clId="{FDE1CAF3-2911-4A1A-809B-AEA270AA5623}" dt="2020-10-15T20:20:46.211" v="1209" actId="20577"/>
        <pc:sldMkLst>
          <pc:docMk/>
          <pc:sldMk cId="3719817664" sldId="296"/>
        </pc:sldMkLst>
        <pc:spChg chg="mod">
          <ac:chgData name="Baker, Theresa" userId="754544b0-2956-4701-9e84-7e1dd42290da" providerId="ADAL" clId="{FDE1CAF3-2911-4A1A-809B-AEA270AA5623}" dt="2020-10-15T20:20:46.211" v="1209" actId="20577"/>
          <ac:spMkLst>
            <pc:docMk/>
            <pc:sldMk cId="3719817664" sldId="296"/>
            <ac:spMk id="28" creationId="{64B6C408-9348-47DF-95A8-27BE2E15D3C7}"/>
          </ac:spMkLst>
        </pc:spChg>
      </pc:sldChg>
      <pc:sldChg chg="modSp add mod">
        <pc:chgData name="Baker, Theresa" userId="754544b0-2956-4701-9e84-7e1dd42290da" providerId="ADAL" clId="{FDE1CAF3-2911-4A1A-809B-AEA270AA5623}" dt="2020-10-15T20:20:32.154" v="1206" actId="20577"/>
        <pc:sldMkLst>
          <pc:docMk/>
          <pc:sldMk cId="2816306626" sldId="297"/>
        </pc:sldMkLst>
        <pc:spChg chg="mod">
          <ac:chgData name="Baker, Theresa" userId="754544b0-2956-4701-9e84-7e1dd42290da" providerId="ADAL" clId="{FDE1CAF3-2911-4A1A-809B-AEA270AA5623}" dt="2020-10-15T20:20:32.154" v="1206" actId="20577"/>
          <ac:spMkLst>
            <pc:docMk/>
            <pc:sldMk cId="2816306626" sldId="297"/>
            <ac:spMk id="28" creationId="{64B6C408-9348-47DF-95A8-27BE2E15D3C7}"/>
          </ac:spMkLst>
        </pc:spChg>
      </pc:sldChg>
      <pc:sldChg chg="modSp add mod">
        <pc:chgData name="Baker, Theresa" userId="754544b0-2956-4701-9e84-7e1dd42290da" providerId="ADAL" clId="{FDE1CAF3-2911-4A1A-809B-AEA270AA5623}" dt="2020-10-15T20:23:46.665" v="1242" actId="20577"/>
        <pc:sldMkLst>
          <pc:docMk/>
          <pc:sldMk cId="1406087740" sldId="298"/>
        </pc:sldMkLst>
        <pc:spChg chg="mod">
          <ac:chgData name="Baker, Theresa" userId="754544b0-2956-4701-9e84-7e1dd42290da" providerId="ADAL" clId="{FDE1CAF3-2911-4A1A-809B-AEA270AA5623}" dt="2020-10-15T20:23:46.665" v="1242" actId="20577"/>
          <ac:spMkLst>
            <pc:docMk/>
            <pc:sldMk cId="1406087740" sldId="298"/>
            <ac:spMk id="28" creationId="{64B6C408-9348-47DF-95A8-27BE2E15D3C7}"/>
          </ac:spMkLst>
        </pc:spChg>
      </pc:sldChg>
      <pc:sldChg chg="modSp add mod">
        <pc:chgData name="Baker, Theresa" userId="754544b0-2956-4701-9e84-7e1dd42290da" providerId="ADAL" clId="{FDE1CAF3-2911-4A1A-809B-AEA270AA5623}" dt="2020-10-15T20:22:04.260" v="1230" actId="20577"/>
        <pc:sldMkLst>
          <pc:docMk/>
          <pc:sldMk cId="337462746" sldId="299"/>
        </pc:sldMkLst>
        <pc:spChg chg="mod">
          <ac:chgData name="Baker, Theresa" userId="754544b0-2956-4701-9e84-7e1dd42290da" providerId="ADAL" clId="{FDE1CAF3-2911-4A1A-809B-AEA270AA5623}" dt="2020-10-15T20:22:04.260" v="1230" actId="20577"/>
          <ac:spMkLst>
            <pc:docMk/>
            <pc:sldMk cId="337462746" sldId="299"/>
            <ac:spMk id="28" creationId="{64B6C408-9348-47DF-95A8-27BE2E15D3C7}"/>
          </ac:spMkLst>
        </pc:spChg>
      </pc:sldChg>
      <pc:sldChg chg="modSp add mod">
        <pc:chgData name="Baker, Theresa" userId="754544b0-2956-4701-9e84-7e1dd42290da" providerId="ADAL" clId="{FDE1CAF3-2911-4A1A-809B-AEA270AA5623}" dt="2020-10-15T20:21:51.407" v="1228" actId="20577"/>
        <pc:sldMkLst>
          <pc:docMk/>
          <pc:sldMk cId="1262894465" sldId="300"/>
        </pc:sldMkLst>
        <pc:spChg chg="mod">
          <ac:chgData name="Baker, Theresa" userId="754544b0-2956-4701-9e84-7e1dd42290da" providerId="ADAL" clId="{FDE1CAF3-2911-4A1A-809B-AEA270AA5623}" dt="2020-10-15T20:21:51.407" v="1228" actId="20577"/>
          <ac:spMkLst>
            <pc:docMk/>
            <pc:sldMk cId="1262894465" sldId="300"/>
            <ac:spMk id="28" creationId="{64B6C408-9348-47DF-95A8-27BE2E15D3C7}"/>
          </ac:spMkLst>
        </pc:spChg>
      </pc:sldChg>
      <pc:sldChg chg="modSp add del mod">
        <pc:chgData name="Baker, Theresa" userId="754544b0-2956-4701-9e84-7e1dd42290da" providerId="ADAL" clId="{FDE1CAF3-2911-4A1A-809B-AEA270AA5623}" dt="2020-10-15T20:25:10.267" v="1243" actId="2696"/>
        <pc:sldMkLst>
          <pc:docMk/>
          <pc:sldMk cId="3500992335" sldId="301"/>
        </pc:sldMkLst>
        <pc:spChg chg="mod">
          <ac:chgData name="Baker, Theresa" userId="754544b0-2956-4701-9e84-7e1dd42290da" providerId="ADAL" clId="{FDE1CAF3-2911-4A1A-809B-AEA270AA5623}" dt="2020-10-15T20:22:57.240" v="1237" actId="20577"/>
          <ac:spMkLst>
            <pc:docMk/>
            <pc:sldMk cId="3500992335" sldId="301"/>
            <ac:spMk id="28" creationId="{64B6C408-9348-47DF-95A8-27BE2E15D3C7}"/>
          </ac:spMkLst>
        </pc:spChg>
      </pc:sldChg>
      <pc:sldChg chg="modSp add mod">
        <pc:chgData name="Baker, Theresa" userId="754544b0-2956-4701-9e84-7e1dd42290da" providerId="ADAL" clId="{FDE1CAF3-2911-4A1A-809B-AEA270AA5623}" dt="2020-10-15T20:23:33.310" v="1241" actId="20577"/>
        <pc:sldMkLst>
          <pc:docMk/>
          <pc:sldMk cId="287533663" sldId="302"/>
        </pc:sldMkLst>
        <pc:spChg chg="mod">
          <ac:chgData name="Baker, Theresa" userId="754544b0-2956-4701-9e84-7e1dd42290da" providerId="ADAL" clId="{FDE1CAF3-2911-4A1A-809B-AEA270AA5623}" dt="2020-10-15T20:23:33.310" v="1241" actId="20577"/>
          <ac:spMkLst>
            <pc:docMk/>
            <pc:sldMk cId="287533663" sldId="302"/>
            <ac:spMk id="28" creationId="{64B6C408-9348-47DF-95A8-27BE2E15D3C7}"/>
          </ac:spMkLst>
        </pc:spChg>
      </pc:sldChg>
      <pc:sldChg chg="addSp delSp modSp add mod">
        <pc:chgData name="Baker, Theresa" userId="754544b0-2956-4701-9e84-7e1dd42290da" providerId="ADAL" clId="{FDE1CAF3-2911-4A1A-809B-AEA270AA5623}" dt="2020-10-15T22:38:34.147" v="2258" actId="20577"/>
        <pc:sldMkLst>
          <pc:docMk/>
          <pc:sldMk cId="3249592935" sldId="303"/>
        </pc:sldMkLst>
        <pc:spChg chg="add del mod">
          <ac:chgData name="Baker, Theresa" userId="754544b0-2956-4701-9e84-7e1dd42290da" providerId="ADAL" clId="{FDE1CAF3-2911-4A1A-809B-AEA270AA5623}" dt="2020-10-15T21:14:34.975" v="1997"/>
          <ac:spMkLst>
            <pc:docMk/>
            <pc:sldMk cId="3249592935" sldId="303"/>
            <ac:spMk id="3" creationId="{6293D6FE-BFBC-4BC3-8800-241C5ABD5D37}"/>
          </ac:spMkLst>
        </pc:spChg>
        <pc:spChg chg="mod">
          <ac:chgData name="Baker, Theresa" userId="754544b0-2956-4701-9e84-7e1dd42290da" providerId="ADAL" clId="{FDE1CAF3-2911-4A1A-809B-AEA270AA5623}" dt="2020-10-15T22:38:34.147" v="2258" actId="20577"/>
          <ac:spMkLst>
            <pc:docMk/>
            <pc:sldMk cId="3249592935" sldId="303"/>
            <ac:spMk id="4" creationId="{FC30AF3F-34C3-4C86-9E0B-D3D9DDA46B59}"/>
          </ac:spMkLst>
        </pc:spChg>
      </pc:sldChg>
      <pc:sldChg chg="addSp delSp modSp new mod setBg modNotesTx">
        <pc:chgData name="Baker, Theresa" userId="754544b0-2956-4701-9e84-7e1dd42290da" providerId="ADAL" clId="{FDE1CAF3-2911-4A1A-809B-AEA270AA5623}" dt="2020-10-15T22:53:53.613" v="2520" actId="20577"/>
        <pc:sldMkLst>
          <pc:docMk/>
          <pc:sldMk cId="1576010355" sldId="304"/>
        </pc:sldMkLst>
        <pc:spChg chg="mod">
          <ac:chgData name="Baker, Theresa" userId="754544b0-2956-4701-9e84-7e1dd42290da" providerId="ADAL" clId="{FDE1CAF3-2911-4A1A-809B-AEA270AA5623}" dt="2020-10-15T22:53:53.613" v="2520" actId="20577"/>
          <ac:spMkLst>
            <pc:docMk/>
            <pc:sldMk cId="1576010355" sldId="304"/>
            <ac:spMk id="2" creationId="{B1606B6A-E2AA-4B07-9D62-A402B0C966DC}"/>
          </ac:spMkLst>
        </pc:spChg>
        <pc:spChg chg="del mod">
          <ac:chgData name="Baker, Theresa" userId="754544b0-2956-4701-9e84-7e1dd42290da" providerId="ADAL" clId="{FDE1CAF3-2911-4A1A-809B-AEA270AA5623}" dt="2020-10-15T22:43:52.136" v="2308" actId="478"/>
          <ac:spMkLst>
            <pc:docMk/>
            <pc:sldMk cId="1576010355" sldId="304"/>
            <ac:spMk id="3" creationId="{C655B92C-228E-44F7-A6DB-01D3ADF36AC3}"/>
          </ac:spMkLst>
        </pc:spChg>
        <pc:spChg chg="add del mod">
          <ac:chgData name="Baker, Theresa" userId="754544b0-2956-4701-9e84-7e1dd42290da" providerId="ADAL" clId="{FDE1CAF3-2911-4A1A-809B-AEA270AA5623}" dt="2020-10-15T22:43:57.191" v="2309" actId="478"/>
          <ac:spMkLst>
            <pc:docMk/>
            <pc:sldMk cId="1576010355" sldId="304"/>
            <ac:spMk id="6" creationId="{67FBBB90-7ABA-48D1-9C63-FE269652F353}"/>
          </ac:spMkLst>
        </pc:spChg>
        <pc:spChg chg="add">
          <ac:chgData name="Baker, Theresa" userId="754544b0-2956-4701-9e84-7e1dd42290da" providerId="ADAL" clId="{FDE1CAF3-2911-4A1A-809B-AEA270AA5623}" dt="2020-10-15T22:53:01.815" v="2515" actId="26606"/>
          <ac:spMkLst>
            <pc:docMk/>
            <pc:sldMk cId="1576010355" sldId="304"/>
            <ac:spMk id="12" creationId="{1707FC24-6981-43D9-B525-C7832BA22463}"/>
          </ac:spMkLst>
        </pc:spChg>
        <pc:picChg chg="add del mod">
          <ac:chgData name="Baker, Theresa" userId="754544b0-2956-4701-9e84-7e1dd42290da" providerId="ADAL" clId="{FDE1CAF3-2911-4A1A-809B-AEA270AA5623}" dt="2020-10-15T22:52:10.831" v="2511" actId="478"/>
          <ac:picMkLst>
            <pc:docMk/>
            <pc:sldMk cId="1576010355" sldId="304"/>
            <ac:picMk id="4" creationId="{4F9DD569-4613-44BD-989B-D7DD2B498F94}"/>
          </ac:picMkLst>
        </pc:picChg>
        <pc:picChg chg="add mod">
          <ac:chgData name="Baker, Theresa" userId="754544b0-2956-4701-9e84-7e1dd42290da" providerId="ADAL" clId="{FDE1CAF3-2911-4A1A-809B-AEA270AA5623}" dt="2020-10-15T22:53:01.815" v="2515" actId="26606"/>
          <ac:picMkLst>
            <pc:docMk/>
            <pc:sldMk cId="1576010355" sldId="304"/>
            <ac:picMk id="7" creationId="{4F36C6BA-1D62-4204-85A2-2AFC2781F60F}"/>
          </ac:picMkLst>
        </pc:picChg>
      </pc:sldChg>
      <pc:sldChg chg="new del">
        <pc:chgData name="Baker, Theresa" userId="754544b0-2956-4701-9e84-7e1dd42290da" providerId="ADAL" clId="{FDE1CAF3-2911-4A1A-809B-AEA270AA5623}" dt="2020-10-15T21:02:18.181" v="1278" actId="680"/>
        <pc:sldMkLst>
          <pc:docMk/>
          <pc:sldMk cId="2983182961" sldId="304"/>
        </pc:sldMkLst>
      </pc:sldChg>
      <pc:sldChg chg="addSp delSp modSp add mod setBg">
        <pc:chgData name="Baker, Theresa" userId="754544b0-2956-4701-9e84-7e1dd42290da" providerId="ADAL" clId="{FDE1CAF3-2911-4A1A-809B-AEA270AA5623}" dt="2020-10-15T22:57:50.975" v="2597" actId="164"/>
        <pc:sldMkLst>
          <pc:docMk/>
          <pc:sldMk cId="141585971" sldId="305"/>
        </pc:sldMkLst>
        <pc:spChg chg="mod">
          <ac:chgData name="Baker, Theresa" userId="754544b0-2956-4701-9e84-7e1dd42290da" providerId="ADAL" clId="{FDE1CAF3-2911-4A1A-809B-AEA270AA5623}" dt="2020-10-15T22:56:17.491" v="2566" actId="20577"/>
          <ac:spMkLst>
            <pc:docMk/>
            <pc:sldMk cId="141585971" sldId="305"/>
            <ac:spMk id="2" creationId="{B1606B6A-E2AA-4B07-9D62-A402B0C966DC}"/>
          </ac:spMkLst>
        </pc:spChg>
        <pc:spChg chg="add mod">
          <ac:chgData name="Baker, Theresa" userId="754544b0-2956-4701-9e84-7e1dd42290da" providerId="ADAL" clId="{FDE1CAF3-2911-4A1A-809B-AEA270AA5623}" dt="2020-10-15T22:48:39.789" v="2362" actId="164"/>
          <ac:spMkLst>
            <pc:docMk/>
            <pc:sldMk cId="141585971" sldId="305"/>
            <ac:spMk id="5" creationId="{8D2E2CA5-E0CF-4916-8148-58A1FB7B4676}"/>
          </ac:spMkLst>
        </pc:spChg>
        <pc:spChg chg="add mod">
          <ac:chgData name="Baker, Theresa" userId="754544b0-2956-4701-9e84-7e1dd42290da" providerId="ADAL" clId="{FDE1CAF3-2911-4A1A-809B-AEA270AA5623}" dt="2020-10-15T22:48:39.789" v="2362" actId="164"/>
          <ac:spMkLst>
            <pc:docMk/>
            <pc:sldMk cId="141585971" sldId="305"/>
            <ac:spMk id="9" creationId="{DAD45B34-0D9E-4FC5-8D3E-D020B0144B0E}"/>
          </ac:spMkLst>
        </pc:spChg>
        <pc:spChg chg="add mod">
          <ac:chgData name="Baker, Theresa" userId="754544b0-2956-4701-9e84-7e1dd42290da" providerId="ADAL" clId="{FDE1CAF3-2911-4A1A-809B-AEA270AA5623}" dt="2020-10-15T22:57:50.975" v="2597" actId="164"/>
          <ac:spMkLst>
            <pc:docMk/>
            <pc:sldMk cId="141585971" sldId="305"/>
            <ac:spMk id="12" creationId="{89236407-B8A3-4D10-9F04-BCDFAECAB477}"/>
          </ac:spMkLst>
        </pc:spChg>
        <pc:spChg chg="add del mod">
          <ac:chgData name="Baker, Theresa" userId="754544b0-2956-4701-9e84-7e1dd42290da" providerId="ADAL" clId="{FDE1CAF3-2911-4A1A-809B-AEA270AA5623}" dt="2020-10-15T22:57:34.183" v="2595" actId="478"/>
          <ac:spMkLst>
            <pc:docMk/>
            <pc:sldMk cId="141585971" sldId="305"/>
            <ac:spMk id="13" creationId="{3FAA609F-3B62-4581-9614-D4F270315FB5}"/>
          </ac:spMkLst>
        </pc:spChg>
        <pc:spChg chg="add">
          <ac:chgData name="Baker, Theresa" userId="754544b0-2956-4701-9e84-7e1dd42290da" providerId="ADAL" clId="{FDE1CAF3-2911-4A1A-809B-AEA270AA5623}" dt="2020-10-15T22:53:10.580" v="2516" actId="26606"/>
          <ac:spMkLst>
            <pc:docMk/>
            <pc:sldMk cId="141585971" sldId="305"/>
            <ac:spMk id="15" creationId="{3A5B4632-C963-4296-86F0-79AA9EA5AE98}"/>
          </ac:spMkLst>
        </pc:spChg>
        <pc:spChg chg="add del mod">
          <ac:chgData name="Baker, Theresa" userId="754544b0-2956-4701-9e84-7e1dd42290da" providerId="ADAL" clId="{FDE1CAF3-2911-4A1A-809B-AEA270AA5623}" dt="2020-10-15T22:57:28.732" v="2591" actId="478"/>
          <ac:spMkLst>
            <pc:docMk/>
            <pc:sldMk cId="141585971" sldId="305"/>
            <ac:spMk id="17" creationId="{24854CDA-3351-48E2-A5B9-20FF8E508A5B}"/>
          </ac:spMkLst>
        </pc:spChg>
        <pc:spChg chg="add del">
          <ac:chgData name="Baker, Theresa" userId="754544b0-2956-4701-9e84-7e1dd42290da" providerId="ADAL" clId="{FDE1CAF3-2911-4A1A-809B-AEA270AA5623}" dt="2020-10-15T22:57:04.034" v="2581" actId="22"/>
          <ac:spMkLst>
            <pc:docMk/>
            <pc:sldMk cId="141585971" sldId="305"/>
            <ac:spMk id="19" creationId="{B3C7864B-A511-435F-A5F6-66C73FAB74C1}"/>
          </ac:spMkLst>
        </pc:spChg>
        <pc:spChg chg="add del mod">
          <ac:chgData name="Baker, Theresa" userId="754544b0-2956-4701-9e84-7e1dd42290da" providerId="ADAL" clId="{FDE1CAF3-2911-4A1A-809B-AEA270AA5623}" dt="2020-10-15T22:57:30.186" v="2592" actId="478"/>
          <ac:spMkLst>
            <pc:docMk/>
            <pc:sldMk cId="141585971" sldId="305"/>
            <ac:spMk id="21" creationId="{55900A5C-EB0E-4673-B568-7BAC73A33DD6}"/>
          </ac:spMkLst>
        </pc:spChg>
        <pc:spChg chg="add del mod">
          <ac:chgData name="Baker, Theresa" userId="754544b0-2956-4701-9e84-7e1dd42290da" providerId="ADAL" clId="{FDE1CAF3-2911-4A1A-809B-AEA270AA5623}" dt="2020-10-15T22:57:31.192" v="2593" actId="478"/>
          <ac:spMkLst>
            <pc:docMk/>
            <pc:sldMk cId="141585971" sldId="305"/>
            <ac:spMk id="23" creationId="{37A9F6EF-C502-4C8A-AE0F-69E82D778D31}"/>
          </ac:spMkLst>
        </pc:spChg>
        <pc:spChg chg="add del mod">
          <ac:chgData name="Baker, Theresa" userId="754544b0-2956-4701-9e84-7e1dd42290da" providerId="ADAL" clId="{FDE1CAF3-2911-4A1A-809B-AEA270AA5623}" dt="2020-10-15T22:57:31.835" v="2594" actId="478"/>
          <ac:spMkLst>
            <pc:docMk/>
            <pc:sldMk cId="141585971" sldId="305"/>
            <ac:spMk id="25" creationId="{8B7A2300-8E7F-4F12-9636-51698DDC9398}"/>
          </ac:spMkLst>
        </pc:spChg>
        <pc:spChg chg="add del mod">
          <ac:chgData name="Baker, Theresa" userId="754544b0-2956-4701-9e84-7e1dd42290da" providerId="ADAL" clId="{FDE1CAF3-2911-4A1A-809B-AEA270AA5623}" dt="2020-10-15T22:57:27.950" v="2590" actId="478"/>
          <ac:spMkLst>
            <pc:docMk/>
            <pc:sldMk cId="141585971" sldId="305"/>
            <ac:spMk id="27" creationId="{771CCE9C-004D-4B17-A312-57EAAB1382B6}"/>
          </ac:spMkLst>
        </pc:spChg>
        <pc:grpChg chg="add del mod">
          <ac:chgData name="Baker, Theresa" userId="754544b0-2956-4701-9e84-7e1dd42290da" providerId="ADAL" clId="{FDE1CAF3-2911-4A1A-809B-AEA270AA5623}" dt="2020-10-15T22:55:37.189" v="2525" actId="478"/>
          <ac:grpSpMkLst>
            <pc:docMk/>
            <pc:sldMk cId="141585971" sldId="305"/>
            <ac:grpSpMk id="10" creationId="{413DDF8C-3A1F-498F-8154-02028250B233}"/>
          </ac:grpSpMkLst>
        </pc:grpChg>
        <pc:grpChg chg="add mod">
          <ac:chgData name="Baker, Theresa" userId="754544b0-2956-4701-9e84-7e1dd42290da" providerId="ADAL" clId="{FDE1CAF3-2911-4A1A-809B-AEA270AA5623}" dt="2020-10-15T22:57:50.975" v="2597" actId="164"/>
          <ac:grpSpMkLst>
            <pc:docMk/>
            <pc:sldMk cId="141585971" sldId="305"/>
            <ac:grpSpMk id="28" creationId="{BFA42960-76C4-4396-8A7F-B3BD6AF21059}"/>
          </ac:grpSpMkLst>
        </pc:grpChg>
        <pc:picChg chg="add mod modCrop">
          <ac:chgData name="Baker, Theresa" userId="754544b0-2956-4701-9e84-7e1dd42290da" providerId="ADAL" clId="{FDE1CAF3-2911-4A1A-809B-AEA270AA5623}" dt="2020-10-15T22:48:39.789" v="2362" actId="164"/>
          <ac:picMkLst>
            <pc:docMk/>
            <pc:sldMk cId="141585971" sldId="305"/>
            <ac:picMk id="3" creationId="{AD1830B3-67EF-46A6-86C6-EBC88CBFCB6B}"/>
          </ac:picMkLst>
        </pc:picChg>
        <pc:picChg chg="del">
          <ac:chgData name="Baker, Theresa" userId="754544b0-2956-4701-9e84-7e1dd42290da" providerId="ADAL" clId="{FDE1CAF3-2911-4A1A-809B-AEA270AA5623}" dt="2020-10-15T22:47:10.678" v="2348" actId="478"/>
          <ac:picMkLst>
            <pc:docMk/>
            <pc:sldMk cId="141585971" sldId="305"/>
            <ac:picMk id="4" creationId="{4F9DD569-4613-44BD-989B-D7DD2B498F94}"/>
          </ac:picMkLst>
        </pc:picChg>
        <pc:picChg chg="add del">
          <ac:chgData name="Baker, Theresa" userId="754544b0-2956-4701-9e84-7e1dd42290da" providerId="ADAL" clId="{FDE1CAF3-2911-4A1A-809B-AEA270AA5623}" dt="2020-10-15T22:48:17.214" v="2358" actId="22"/>
          <ac:picMkLst>
            <pc:docMk/>
            <pc:sldMk cId="141585971" sldId="305"/>
            <ac:picMk id="7" creationId="{783E2F74-6DD8-41DD-925F-99EC4805E097}"/>
          </ac:picMkLst>
        </pc:picChg>
        <pc:picChg chg="add mod">
          <ac:chgData name="Baker, Theresa" userId="754544b0-2956-4701-9e84-7e1dd42290da" providerId="ADAL" clId="{FDE1CAF3-2911-4A1A-809B-AEA270AA5623}" dt="2020-10-15T22:57:50.975" v="2597" actId="164"/>
          <ac:picMkLst>
            <pc:docMk/>
            <pc:sldMk cId="141585971" sldId="305"/>
            <ac:picMk id="11" creationId="{B6E565C1-CCBF-4371-AE1E-DF7093D1443B}"/>
          </ac:picMkLst>
        </pc:picChg>
      </pc:sldChg>
      <pc:sldChg chg="addSp delSp modSp add mod setBg">
        <pc:chgData name="Baker, Theresa" userId="754544b0-2956-4701-9e84-7e1dd42290da" providerId="ADAL" clId="{FDE1CAF3-2911-4A1A-809B-AEA270AA5623}" dt="2020-10-15T22:58:26.346" v="2608" actId="207"/>
        <pc:sldMkLst>
          <pc:docMk/>
          <pc:sldMk cId="1001314230" sldId="306"/>
        </pc:sldMkLst>
        <pc:spChg chg="mod">
          <ac:chgData name="Baker, Theresa" userId="754544b0-2956-4701-9e84-7e1dd42290da" providerId="ADAL" clId="{FDE1CAF3-2911-4A1A-809B-AEA270AA5623}" dt="2020-10-15T22:53:13.591" v="2517" actId="26606"/>
          <ac:spMkLst>
            <pc:docMk/>
            <pc:sldMk cId="1001314230" sldId="306"/>
            <ac:spMk id="2" creationId="{B1606B6A-E2AA-4B07-9D62-A402B0C966DC}"/>
          </ac:spMkLst>
        </pc:spChg>
        <pc:spChg chg="add">
          <ac:chgData name="Baker, Theresa" userId="754544b0-2956-4701-9e84-7e1dd42290da" providerId="ADAL" clId="{FDE1CAF3-2911-4A1A-809B-AEA270AA5623}" dt="2020-10-15T22:53:13.591" v="2517" actId="26606"/>
          <ac:spMkLst>
            <pc:docMk/>
            <pc:sldMk cId="1001314230" sldId="306"/>
            <ac:spMk id="6" creationId="{1707FC24-6981-43D9-B525-C7832BA22463}"/>
          </ac:spMkLst>
        </pc:spChg>
        <pc:spChg chg="add mod">
          <ac:chgData name="Baker, Theresa" userId="754544b0-2956-4701-9e84-7e1dd42290da" providerId="ADAL" clId="{FDE1CAF3-2911-4A1A-809B-AEA270AA5623}" dt="2020-10-15T22:58:26.346" v="2608" actId="207"/>
          <ac:spMkLst>
            <pc:docMk/>
            <pc:sldMk cId="1001314230" sldId="306"/>
            <ac:spMk id="7" creationId="{E0836B5B-47F9-427E-B30C-FBC0EA5B6C63}"/>
          </ac:spMkLst>
        </pc:spChg>
        <pc:grpChg chg="del">
          <ac:chgData name="Baker, Theresa" userId="754544b0-2956-4701-9e84-7e1dd42290da" providerId="ADAL" clId="{FDE1CAF3-2911-4A1A-809B-AEA270AA5623}" dt="2020-10-15T22:51:50.131" v="2504" actId="478"/>
          <ac:grpSpMkLst>
            <pc:docMk/>
            <pc:sldMk cId="1001314230" sldId="306"/>
            <ac:grpSpMk id="10" creationId="{413DDF8C-3A1F-498F-8154-02028250B233}"/>
          </ac:grpSpMkLst>
        </pc:grpChg>
        <pc:picChg chg="add mod">
          <ac:chgData name="Baker, Theresa" userId="754544b0-2956-4701-9e84-7e1dd42290da" providerId="ADAL" clId="{FDE1CAF3-2911-4A1A-809B-AEA270AA5623}" dt="2020-10-15T22:58:08.433" v="2603" actId="1076"/>
          <ac:picMkLst>
            <pc:docMk/>
            <pc:sldMk cId="1001314230" sldId="306"/>
            <ac:picMk id="4" creationId="{326A1B3C-D4AA-428F-A502-C7C76EDD982D}"/>
          </ac:picMkLst>
        </pc:picChg>
      </pc:sldChg>
      <pc:sldChg chg="modSp add mod">
        <pc:chgData name="Baker, Theresa" userId="754544b0-2956-4701-9e84-7e1dd42290da" providerId="ADAL" clId="{FDE1CAF3-2911-4A1A-809B-AEA270AA5623}" dt="2020-10-15T22:57:56.974" v="2600" actId="20577"/>
        <pc:sldMkLst>
          <pc:docMk/>
          <pc:sldMk cId="2463519850" sldId="307"/>
        </pc:sldMkLst>
        <pc:spChg chg="mod">
          <ac:chgData name="Baker, Theresa" userId="754544b0-2956-4701-9e84-7e1dd42290da" providerId="ADAL" clId="{FDE1CAF3-2911-4A1A-809B-AEA270AA5623}" dt="2020-10-15T22:57:56.974" v="2600" actId="20577"/>
          <ac:spMkLst>
            <pc:docMk/>
            <pc:sldMk cId="2463519850" sldId="307"/>
            <ac:spMk id="2" creationId="{B1606B6A-E2AA-4B07-9D62-A402B0C966DC}"/>
          </ac:spMkLst>
        </pc:spChg>
      </pc:sldChg>
      <pc:sldChg chg="add del">
        <pc:chgData name="Baker, Theresa" userId="754544b0-2956-4701-9e84-7e1dd42290da" providerId="ADAL" clId="{FDE1CAF3-2911-4A1A-809B-AEA270AA5623}" dt="2020-10-15T22:59:08.208" v="2616" actId="2696"/>
        <pc:sldMkLst>
          <pc:docMk/>
          <pc:sldMk cId="2401581821" sldId="308"/>
        </pc:sldMkLst>
      </pc:sldChg>
      <pc:sldChg chg="addSp delSp modSp add mod ord">
        <pc:chgData name="Baker, Theresa" userId="754544b0-2956-4701-9e84-7e1dd42290da" providerId="ADAL" clId="{FDE1CAF3-2911-4A1A-809B-AEA270AA5623}" dt="2020-10-15T23:16:59.287" v="2627" actId="1076"/>
        <pc:sldMkLst>
          <pc:docMk/>
          <pc:sldMk cId="2649373783" sldId="309"/>
        </pc:sldMkLst>
        <pc:spChg chg="del">
          <ac:chgData name="Baker, Theresa" userId="754544b0-2956-4701-9e84-7e1dd42290da" providerId="ADAL" clId="{FDE1CAF3-2911-4A1A-809B-AEA270AA5623}" dt="2020-10-15T22:59:00.714" v="2613" actId="478"/>
          <ac:spMkLst>
            <pc:docMk/>
            <pc:sldMk cId="2649373783" sldId="309"/>
            <ac:spMk id="4" creationId="{7B1FF8AF-D2D5-4E30-90D9-EACA47EDA5F1}"/>
          </ac:spMkLst>
        </pc:spChg>
        <pc:picChg chg="add mod">
          <ac:chgData name="Baker, Theresa" userId="754544b0-2956-4701-9e84-7e1dd42290da" providerId="ADAL" clId="{FDE1CAF3-2911-4A1A-809B-AEA270AA5623}" dt="2020-10-15T23:16:59.287" v="2627" actId="1076"/>
          <ac:picMkLst>
            <pc:docMk/>
            <pc:sldMk cId="2649373783" sldId="309"/>
            <ac:picMk id="2" creationId="{ABBAFAFF-5246-4EE7-A9B2-7823E7577971}"/>
          </ac:picMkLst>
        </pc:picChg>
        <pc:picChg chg="add del mod">
          <ac:chgData name="Baker, Theresa" userId="754544b0-2956-4701-9e84-7e1dd42290da" providerId="ADAL" clId="{FDE1CAF3-2911-4A1A-809B-AEA270AA5623}" dt="2020-10-15T23:16:51.362" v="2624" actId="478"/>
          <ac:picMkLst>
            <pc:docMk/>
            <pc:sldMk cId="2649373783" sldId="309"/>
            <ac:picMk id="3" creationId="{5378D60C-E221-4977-96B9-9D799F91ED47}"/>
          </ac:picMkLst>
        </pc:picChg>
        <pc:picChg chg="add mod">
          <ac:chgData name="Baker, Theresa" userId="754544b0-2956-4701-9e84-7e1dd42290da" providerId="ADAL" clId="{FDE1CAF3-2911-4A1A-809B-AEA270AA5623}" dt="2020-10-15T23:16:54.004" v="2626" actId="1076"/>
          <ac:picMkLst>
            <pc:docMk/>
            <pc:sldMk cId="2649373783" sldId="309"/>
            <ac:picMk id="7" creationId="{032913C3-6431-4D25-B2B8-C62063CEA9E4}"/>
          </ac:picMkLst>
        </pc:picChg>
      </pc:sldChg>
      <pc:sldChg chg="delSp modSp add">
        <pc:chgData name="Baker, Theresa" userId="754544b0-2956-4701-9e84-7e1dd42290da" providerId="ADAL" clId="{FDE1CAF3-2911-4A1A-809B-AEA270AA5623}" dt="2020-10-15T23:18:27.962" v="2650" actId="1076"/>
        <pc:sldMkLst>
          <pc:docMk/>
          <pc:sldMk cId="3659949348" sldId="310"/>
        </pc:sldMkLst>
        <pc:picChg chg="del mod">
          <ac:chgData name="Baker, Theresa" userId="754544b0-2956-4701-9e84-7e1dd42290da" providerId="ADAL" clId="{FDE1CAF3-2911-4A1A-809B-AEA270AA5623}" dt="2020-10-15T23:17:49.265" v="2636" actId="478"/>
          <ac:picMkLst>
            <pc:docMk/>
            <pc:sldMk cId="3659949348" sldId="310"/>
            <ac:picMk id="2" creationId="{582339A9-71DA-4158-9814-9420817F117A}"/>
          </ac:picMkLst>
        </pc:picChg>
        <pc:picChg chg="mod">
          <ac:chgData name="Baker, Theresa" userId="754544b0-2956-4701-9e84-7e1dd42290da" providerId="ADAL" clId="{FDE1CAF3-2911-4A1A-809B-AEA270AA5623}" dt="2020-10-15T23:18:27.962" v="2650" actId="1076"/>
          <ac:picMkLst>
            <pc:docMk/>
            <pc:sldMk cId="3659949348" sldId="310"/>
            <ac:picMk id="4" creationId="{C67048E7-4C40-4A49-8AB7-F45EDCEDC6F6}"/>
          </ac:picMkLst>
        </pc:picChg>
        <pc:picChg chg="del mod">
          <ac:chgData name="Baker, Theresa" userId="754544b0-2956-4701-9e84-7e1dd42290da" providerId="ADAL" clId="{FDE1CAF3-2911-4A1A-809B-AEA270AA5623}" dt="2020-10-15T23:18:02.157" v="2640" actId="21"/>
          <ac:picMkLst>
            <pc:docMk/>
            <pc:sldMk cId="3659949348" sldId="310"/>
            <ac:picMk id="8" creationId="{49C07706-76CD-4D76-8888-DB75E1231794}"/>
          </ac:picMkLst>
        </pc:picChg>
      </pc:sldChg>
      <pc:sldChg chg="delSp modSp add del mod">
        <pc:chgData name="Baker, Theresa" userId="754544b0-2956-4701-9e84-7e1dd42290da" providerId="ADAL" clId="{FDE1CAF3-2911-4A1A-809B-AEA270AA5623}" dt="2020-10-15T23:30:26.364" v="2743" actId="2696"/>
        <pc:sldMkLst>
          <pc:docMk/>
          <pc:sldMk cId="1538178760" sldId="311"/>
        </pc:sldMkLst>
        <pc:spChg chg="del mod">
          <ac:chgData name="Baker, Theresa" userId="754544b0-2956-4701-9e84-7e1dd42290da" providerId="ADAL" clId="{FDE1CAF3-2911-4A1A-809B-AEA270AA5623}" dt="2020-10-15T23:30:19.410" v="2741"/>
          <ac:spMkLst>
            <pc:docMk/>
            <pc:sldMk cId="1538178760" sldId="311"/>
            <ac:spMk id="4" creationId="{7B1FF8AF-D2D5-4E30-90D9-EACA47EDA5F1}"/>
          </ac:spMkLst>
        </pc:spChg>
      </pc:sldChg>
      <pc:sldChg chg="modSp add mod">
        <pc:chgData name="Baker, Theresa" userId="754544b0-2956-4701-9e84-7e1dd42290da" providerId="ADAL" clId="{FDE1CAF3-2911-4A1A-809B-AEA270AA5623}" dt="2020-10-15T23:26:07.932" v="2710" actId="113"/>
        <pc:sldMkLst>
          <pc:docMk/>
          <pc:sldMk cId="1848359573" sldId="312"/>
        </pc:sldMkLst>
        <pc:spChg chg="mod">
          <ac:chgData name="Baker, Theresa" userId="754544b0-2956-4701-9e84-7e1dd42290da" providerId="ADAL" clId="{FDE1CAF3-2911-4A1A-809B-AEA270AA5623}" dt="2020-10-15T23:26:07.932" v="2710" actId="113"/>
          <ac:spMkLst>
            <pc:docMk/>
            <pc:sldMk cId="1848359573" sldId="312"/>
            <ac:spMk id="6" creationId="{3903AE3E-916B-469C-B3F8-94E67C4A83C8}"/>
          </ac:spMkLst>
        </pc:spChg>
      </pc:sldChg>
      <pc:sldChg chg="modSp add mod ord">
        <pc:chgData name="Baker, Theresa" userId="754544b0-2956-4701-9e84-7e1dd42290da" providerId="ADAL" clId="{FDE1CAF3-2911-4A1A-809B-AEA270AA5623}" dt="2020-10-15T23:44:04.478" v="2852"/>
        <pc:sldMkLst>
          <pc:docMk/>
          <pc:sldMk cId="2592163337" sldId="313"/>
        </pc:sldMkLst>
        <pc:spChg chg="mod">
          <ac:chgData name="Baker, Theresa" userId="754544b0-2956-4701-9e84-7e1dd42290da" providerId="ADAL" clId="{FDE1CAF3-2911-4A1A-809B-AEA270AA5623}" dt="2020-10-15T23:24:24.062" v="2691" actId="27636"/>
          <ac:spMkLst>
            <pc:docMk/>
            <pc:sldMk cId="2592163337" sldId="313"/>
            <ac:spMk id="6" creationId="{3903AE3E-916B-469C-B3F8-94E67C4A83C8}"/>
          </ac:spMkLst>
        </pc:spChg>
      </pc:sldChg>
      <pc:sldChg chg="addSp delSp modSp add mod ord">
        <pc:chgData name="Baker, Theresa" userId="754544b0-2956-4701-9e84-7e1dd42290da" providerId="ADAL" clId="{FDE1CAF3-2911-4A1A-809B-AEA270AA5623}" dt="2020-10-15T23:38:45.963" v="2803" actId="1076"/>
        <pc:sldMkLst>
          <pc:docMk/>
          <pc:sldMk cId="3540134495" sldId="314"/>
        </pc:sldMkLst>
        <pc:spChg chg="mod">
          <ac:chgData name="Baker, Theresa" userId="754544b0-2956-4701-9e84-7e1dd42290da" providerId="ADAL" clId="{FDE1CAF3-2911-4A1A-809B-AEA270AA5623}" dt="2020-10-15T23:35:49.053" v="2787" actId="5793"/>
          <ac:spMkLst>
            <pc:docMk/>
            <pc:sldMk cId="3540134495" sldId="314"/>
            <ac:spMk id="6" creationId="{3903AE3E-916B-469C-B3F8-94E67C4A83C8}"/>
          </ac:spMkLst>
        </pc:spChg>
        <pc:grpChg chg="add del mod">
          <ac:chgData name="Baker, Theresa" userId="754544b0-2956-4701-9e84-7e1dd42290da" providerId="ADAL" clId="{FDE1CAF3-2911-4A1A-809B-AEA270AA5623}" dt="2020-10-15T23:36:31.642" v="2788" actId="478"/>
          <ac:grpSpMkLst>
            <pc:docMk/>
            <pc:sldMk cId="3540134495" sldId="314"/>
            <ac:grpSpMk id="12" creationId="{9207ED24-2AA4-4ADA-AAE0-411B69D3DAB2}"/>
          </ac:grpSpMkLst>
        </pc:grpChg>
        <pc:picChg chg="add del mod">
          <ac:chgData name="Baker, Theresa" userId="754544b0-2956-4701-9e84-7e1dd42290da" providerId="ADAL" clId="{FDE1CAF3-2911-4A1A-809B-AEA270AA5623}" dt="2020-10-15T23:33:34.597" v="2760" actId="478"/>
          <ac:picMkLst>
            <pc:docMk/>
            <pc:sldMk cId="3540134495" sldId="314"/>
            <ac:picMk id="2" creationId="{4FA58A4C-435E-4798-B230-155BB36A9CD9}"/>
          </ac:picMkLst>
        </pc:picChg>
        <pc:picChg chg="add mod">
          <ac:chgData name="Baker, Theresa" userId="754544b0-2956-4701-9e84-7e1dd42290da" providerId="ADAL" clId="{FDE1CAF3-2911-4A1A-809B-AEA270AA5623}" dt="2020-10-15T23:34:56.922" v="2773" actId="164"/>
          <ac:picMkLst>
            <pc:docMk/>
            <pc:sldMk cId="3540134495" sldId="314"/>
            <ac:picMk id="4" creationId="{57008D47-7F5A-46B7-9910-B58C609EB851}"/>
          </ac:picMkLst>
        </pc:picChg>
        <pc:picChg chg="mod">
          <ac:chgData name="Baker, Theresa" userId="754544b0-2956-4701-9e84-7e1dd42290da" providerId="ADAL" clId="{FDE1CAF3-2911-4A1A-809B-AEA270AA5623}" dt="2020-10-15T23:38:45.963" v="2803" actId="1076"/>
          <ac:picMkLst>
            <pc:docMk/>
            <pc:sldMk cId="3540134495" sldId="314"/>
            <ac:picMk id="5" creationId="{57FD010E-C44C-4651-9115-F2A4639D0437}"/>
          </ac:picMkLst>
        </pc:picChg>
        <pc:picChg chg="add mod">
          <ac:chgData name="Baker, Theresa" userId="754544b0-2956-4701-9e84-7e1dd42290da" providerId="ADAL" clId="{FDE1CAF3-2911-4A1A-809B-AEA270AA5623}" dt="2020-10-15T23:34:56.922" v="2773" actId="164"/>
          <ac:picMkLst>
            <pc:docMk/>
            <pc:sldMk cId="3540134495" sldId="314"/>
            <ac:picMk id="11" creationId="{061C0672-66EE-4964-A563-7739957CE8D4}"/>
          </ac:picMkLst>
        </pc:picChg>
        <pc:picChg chg="add mod">
          <ac:chgData name="Baker, Theresa" userId="754544b0-2956-4701-9e84-7e1dd42290da" providerId="ADAL" clId="{FDE1CAF3-2911-4A1A-809B-AEA270AA5623}" dt="2020-10-15T23:36:49.652" v="2792" actId="1076"/>
          <ac:picMkLst>
            <pc:docMk/>
            <pc:sldMk cId="3540134495" sldId="314"/>
            <ac:picMk id="13" creationId="{B86F8300-780C-4CAA-A5DD-866CA9EE55CA}"/>
          </ac:picMkLst>
        </pc:picChg>
        <pc:picChg chg="add mod">
          <ac:chgData name="Baker, Theresa" userId="754544b0-2956-4701-9e84-7e1dd42290da" providerId="ADAL" clId="{FDE1CAF3-2911-4A1A-809B-AEA270AA5623}" dt="2020-10-15T23:37:24.927" v="2800" actId="1076"/>
          <ac:picMkLst>
            <pc:docMk/>
            <pc:sldMk cId="3540134495" sldId="314"/>
            <ac:picMk id="15" creationId="{ABEC0C6C-2274-419C-95D0-B883942EBB0B}"/>
          </ac:picMkLst>
        </pc:picChg>
        <pc:cxnChg chg="add mod">
          <ac:chgData name="Baker, Theresa" userId="754544b0-2956-4701-9e84-7e1dd42290da" providerId="ADAL" clId="{FDE1CAF3-2911-4A1A-809B-AEA270AA5623}" dt="2020-10-15T23:34:56.922" v="2773" actId="164"/>
          <ac:cxnSpMkLst>
            <pc:docMk/>
            <pc:sldMk cId="3540134495" sldId="314"/>
            <ac:cxnSpMk id="8" creationId="{B87877E8-7801-4480-96C7-8FBC82F595DD}"/>
          </ac:cxnSpMkLst>
        </pc:cxnChg>
      </pc:sldChg>
      <pc:sldChg chg="addSp modSp add mod ord">
        <pc:chgData name="Baker, Theresa" userId="754544b0-2956-4701-9e84-7e1dd42290da" providerId="ADAL" clId="{FDE1CAF3-2911-4A1A-809B-AEA270AA5623}" dt="2020-10-15T23:43:41.366" v="2850" actId="27636"/>
        <pc:sldMkLst>
          <pc:docMk/>
          <pc:sldMk cId="2895919643" sldId="315"/>
        </pc:sldMkLst>
        <pc:spChg chg="mod">
          <ac:chgData name="Baker, Theresa" userId="754544b0-2956-4701-9e84-7e1dd42290da" providerId="ADAL" clId="{FDE1CAF3-2911-4A1A-809B-AEA270AA5623}" dt="2020-10-15T23:43:41.366" v="2850" actId="27636"/>
          <ac:spMkLst>
            <pc:docMk/>
            <pc:sldMk cId="2895919643" sldId="315"/>
            <ac:spMk id="6" creationId="{3903AE3E-916B-469C-B3F8-94E67C4A83C8}"/>
          </ac:spMkLst>
        </pc:spChg>
        <pc:picChg chg="add mod">
          <ac:chgData name="Baker, Theresa" userId="754544b0-2956-4701-9e84-7e1dd42290da" providerId="ADAL" clId="{FDE1CAF3-2911-4A1A-809B-AEA270AA5623}" dt="2020-10-15T23:43:30.024" v="2846" actId="1076"/>
          <ac:picMkLst>
            <pc:docMk/>
            <pc:sldMk cId="2895919643" sldId="315"/>
            <ac:picMk id="2" creationId="{91048DB9-1987-44C8-BAB1-EA892AF6250E}"/>
          </ac:picMkLst>
        </pc:picChg>
        <pc:picChg chg="add mod">
          <ac:chgData name="Baker, Theresa" userId="754544b0-2956-4701-9e84-7e1dd42290da" providerId="ADAL" clId="{FDE1CAF3-2911-4A1A-809B-AEA270AA5623}" dt="2020-10-15T23:43:25.952" v="2844" actId="1076"/>
          <ac:picMkLst>
            <pc:docMk/>
            <pc:sldMk cId="2895919643" sldId="315"/>
            <ac:picMk id="4" creationId="{1BC354BC-0A37-46D8-A6BA-DFD6AC66E48E}"/>
          </ac:picMkLst>
        </pc:picChg>
        <pc:picChg chg="add mod">
          <ac:chgData name="Baker, Theresa" userId="754544b0-2956-4701-9e84-7e1dd42290da" providerId="ADAL" clId="{FDE1CAF3-2911-4A1A-809B-AEA270AA5623}" dt="2020-10-15T23:43:22.639" v="2843" actId="1076"/>
          <ac:picMkLst>
            <pc:docMk/>
            <pc:sldMk cId="2895919643" sldId="315"/>
            <ac:picMk id="7" creationId="{71971F2D-DD1E-4E70-A411-A9DAC2F2C510}"/>
          </ac:picMkLst>
        </pc:picChg>
        <pc:picChg chg="add mod">
          <ac:chgData name="Baker, Theresa" userId="754544b0-2956-4701-9e84-7e1dd42290da" providerId="ADAL" clId="{FDE1CAF3-2911-4A1A-809B-AEA270AA5623}" dt="2020-10-15T23:43:20.576" v="2842" actId="1076"/>
          <ac:picMkLst>
            <pc:docMk/>
            <pc:sldMk cId="2895919643" sldId="315"/>
            <ac:picMk id="8" creationId="{EF0606CC-B89A-49A1-9032-B96DB3285DA1}"/>
          </ac:picMkLst>
        </pc:picChg>
        <pc:picChg chg="add mod">
          <ac:chgData name="Baker, Theresa" userId="754544b0-2956-4701-9e84-7e1dd42290da" providerId="ADAL" clId="{FDE1CAF3-2911-4A1A-809B-AEA270AA5623}" dt="2020-10-15T23:43:18.161" v="2841" actId="1076"/>
          <ac:picMkLst>
            <pc:docMk/>
            <pc:sldMk cId="2895919643" sldId="315"/>
            <ac:picMk id="10" creationId="{A0497315-72B4-4893-83A3-32E700FD56DF}"/>
          </ac:picMkLst>
        </pc:picChg>
        <pc:picChg chg="add mod">
          <ac:chgData name="Baker, Theresa" userId="754544b0-2956-4701-9e84-7e1dd42290da" providerId="ADAL" clId="{FDE1CAF3-2911-4A1A-809B-AEA270AA5623}" dt="2020-10-15T23:43:18.161" v="2841" actId="1076"/>
          <ac:picMkLst>
            <pc:docMk/>
            <pc:sldMk cId="2895919643" sldId="315"/>
            <ac:picMk id="12" creationId="{E0E271A3-C757-4E29-B344-473C84569D11}"/>
          </ac:picMkLst>
        </pc:picChg>
        <pc:picChg chg="add mod">
          <ac:chgData name="Baker, Theresa" userId="754544b0-2956-4701-9e84-7e1dd42290da" providerId="ADAL" clId="{FDE1CAF3-2911-4A1A-809B-AEA270AA5623}" dt="2020-10-15T23:43:28.358" v="2845" actId="1076"/>
          <ac:picMkLst>
            <pc:docMk/>
            <pc:sldMk cId="2895919643" sldId="315"/>
            <ac:picMk id="14" creationId="{3F433831-CC14-4A13-A1C5-5602DE0A5349}"/>
          </ac:picMkLst>
        </pc:picChg>
        <pc:picChg chg="add mod">
          <ac:chgData name="Baker, Theresa" userId="754544b0-2956-4701-9e84-7e1dd42290da" providerId="ADAL" clId="{FDE1CAF3-2911-4A1A-809B-AEA270AA5623}" dt="2020-10-15T23:43:33.403" v="2847" actId="1076"/>
          <ac:picMkLst>
            <pc:docMk/>
            <pc:sldMk cId="2895919643" sldId="315"/>
            <ac:picMk id="16" creationId="{49BBE7E7-5884-47E0-9291-032A243AD03B}"/>
          </ac:picMkLst>
        </pc:picChg>
      </pc:sldChg>
      <pc:sldChg chg="modSp add mod">
        <pc:chgData name="Baker, Theresa" userId="754544b0-2956-4701-9e84-7e1dd42290da" providerId="ADAL" clId="{FDE1CAF3-2911-4A1A-809B-AEA270AA5623}" dt="2020-10-15T23:26:54.376" v="2713"/>
        <pc:sldMkLst>
          <pc:docMk/>
          <pc:sldMk cId="1848647407" sldId="316"/>
        </pc:sldMkLst>
        <pc:spChg chg="mod">
          <ac:chgData name="Baker, Theresa" userId="754544b0-2956-4701-9e84-7e1dd42290da" providerId="ADAL" clId="{FDE1CAF3-2911-4A1A-809B-AEA270AA5623}" dt="2020-10-15T23:26:54.376" v="2713"/>
          <ac:spMkLst>
            <pc:docMk/>
            <pc:sldMk cId="1848647407" sldId="316"/>
            <ac:spMk id="6" creationId="{3903AE3E-916B-469C-B3F8-94E67C4A83C8}"/>
          </ac:spMkLst>
        </pc:spChg>
      </pc:sldChg>
      <pc:sldChg chg="modSp add mod">
        <pc:chgData name="Baker, Theresa" userId="754544b0-2956-4701-9e84-7e1dd42290da" providerId="ADAL" clId="{FDE1CAF3-2911-4A1A-809B-AEA270AA5623}" dt="2020-10-15T23:30:03.467" v="2737" actId="20577"/>
        <pc:sldMkLst>
          <pc:docMk/>
          <pc:sldMk cId="44276111" sldId="317"/>
        </pc:sldMkLst>
        <pc:spChg chg="mod">
          <ac:chgData name="Baker, Theresa" userId="754544b0-2956-4701-9e84-7e1dd42290da" providerId="ADAL" clId="{FDE1CAF3-2911-4A1A-809B-AEA270AA5623}" dt="2020-10-15T23:30:03.467" v="2737" actId="20577"/>
          <ac:spMkLst>
            <pc:docMk/>
            <pc:sldMk cId="44276111" sldId="317"/>
            <ac:spMk id="6" creationId="{3903AE3E-916B-469C-B3F8-94E67C4A83C8}"/>
          </ac:spMkLst>
        </pc:spChg>
      </pc:sldChg>
      <pc:sldChg chg="modSp add mod">
        <pc:chgData name="Baker, Theresa" userId="754544b0-2956-4701-9e84-7e1dd42290da" providerId="ADAL" clId="{FDE1CAF3-2911-4A1A-809B-AEA270AA5623}" dt="2020-10-15T23:30:54.988" v="2753" actId="20577"/>
        <pc:sldMkLst>
          <pc:docMk/>
          <pc:sldMk cId="3859266811" sldId="318"/>
        </pc:sldMkLst>
        <pc:spChg chg="mod">
          <ac:chgData name="Baker, Theresa" userId="754544b0-2956-4701-9e84-7e1dd42290da" providerId="ADAL" clId="{FDE1CAF3-2911-4A1A-809B-AEA270AA5623}" dt="2020-10-15T23:30:54.988" v="2753" actId="20577"/>
          <ac:spMkLst>
            <pc:docMk/>
            <pc:sldMk cId="3859266811" sldId="318"/>
            <ac:spMk id="6" creationId="{3903AE3E-916B-469C-B3F8-94E67C4A83C8}"/>
          </ac:spMkLst>
        </pc:spChg>
      </pc:sldChg>
      <pc:sldChg chg="modSp add mod">
        <pc:chgData name="Baker, Theresa" userId="754544b0-2956-4701-9e84-7e1dd42290da" providerId="ADAL" clId="{FDE1CAF3-2911-4A1A-809B-AEA270AA5623}" dt="2020-10-15T23:30:39.988" v="2750" actId="15"/>
        <pc:sldMkLst>
          <pc:docMk/>
          <pc:sldMk cId="2773446216" sldId="319"/>
        </pc:sldMkLst>
        <pc:spChg chg="mod">
          <ac:chgData name="Baker, Theresa" userId="754544b0-2956-4701-9e84-7e1dd42290da" providerId="ADAL" clId="{FDE1CAF3-2911-4A1A-809B-AEA270AA5623}" dt="2020-10-15T23:30:39.988" v="2750" actId="15"/>
          <ac:spMkLst>
            <pc:docMk/>
            <pc:sldMk cId="2773446216" sldId="319"/>
            <ac:spMk id="6" creationId="{3903AE3E-916B-469C-B3F8-94E67C4A83C8}"/>
          </ac:spMkLst>
        </pc:spChg>
      </pc:sldChg>
      <pc:sldChg chg="add del">
        <pc:chgData name="Baker, Theresa" userId="754544b0-2956-4701-9e84-7e1dd42290da" providerId="ADAL" clId="{FDE1CAF3-2911-4A1A-809B-AEA270AA5623}" dt="2020-10-15T23:30:48.113" v="2752" actId="2696"/>
        <pc:sldMkLst>
          <pc:docMk/>
          <pc:sldMk cId="3666175971" sldId="320"/>
        </pc:sldMkLst>
      </pc:sldChg>
      <pc:sldChg chg="modSp add mod ord">
        <pc:chgData name="Baker, Theresa" userId="754544b0-2956-4701-9e84-7e1dd42290da" providerId="ADAL" clId="{FDE1CAF3-2911-4A1A-809B-AEA270AA5623}" dt="2020-10-15T23:35:42.719" v="2784"/>
        <pc:sldMkLst>
          <pc:docMk/>
          <pc:sldMk cId="4088355636" sldId="320"/>
        </pc:sldMkLst>
        <pc:spChg chg="mod">
          <ac:chgData name="Baker, Theresa" userId="754544b0-2956-4701-9e84-7e1dd42290da" providerId="ADAL" clId="{FDE1CAF3-2911-4A1A-809B-AEA270AA5623}" dt="2020-10-15T23:35:30.888" v="2780" actId="20577"/>
          <ac:spMkLst>
            <pc:docMk/>
            <pc:sldMk cId="4088355636" sldId="320"/>
            <ac:spMk id="6" creationId="{3903AE3E-916B-469C-B3F8-94E67C4A83C8}"/>
          </ac:spMkLst>
        </pc:spChg>
        <pc:grpChg chg="mod">
          <ac:chgData name="Baker, Theresa" userId="754544b0-2956-4701-9e84-7e1dd42290da" providerId="ADAL" clId="{FDE1CAF3-2911-4A1A-809B-AEA270AA5623}" dt="2020-10-15T23:35:34.924" v="2781" actId="1076"/>
          <ac:grpSpMkLst>
            <pc:docMk/>
            <pc:sldMk cId="4088355636" sldId="320"/>
            <ac:grpSpMk id="12" creationId="{9207ED24-2AA4-4ADA-AAE0-411B69D3DAB2}"/>
          </ac:grpSpMkLst>
        </pc:grpChg>
        <pc:picChg chg="mod">
          <ac:chgData name="Baker, Theresa" userId="754544b0-2956-4701-9e84-7e1dd42290da" providerId="ADAL" clId="{FDE1CAF3-2911-4A1A-809B-AEA270AA5623}" dt="2020-10-15T23:35:37.203" v="2782" actId="1076"/>
          <ac:picMkLst>
            <pc:docMk/>
            <pc:sldMk cId="4088355636" sldId="320"/>
            <ac:picMk id="5" creationId="{57FD010E-C44C-4651-9115-F2A4639D0437}"/>
          </ac:picMkLst>
        </pc:picChg>
      </pc:sldChg>
    </pc:docChg>
  </pc:docChgLst>
  <pc:docChgLst>
    <pc:chgData name="Somers, Maxx (Maxx)" userId="S::maxx.somers@cchmc.org::d97b1b14-05d4-409f-91e2-88e54506a9b9" providerId="AD" clId="Web-{C22639C4-9A3B-47B0-8C6C-DB9C7F041767}"/>
    <pc:docChg chg="delSld modSld">
      <pc:chgData name="Somers, Maxx (Maxx)" userId="S::maxx.somers@cchmc.org::d97b1b14-05d4-409f-91e2-88e54506a9b9" providerId="AD" clId="Web-{C22639C4-9A3B-47B0-8C6C-DB9C7F041767}" dt="2020-10-21T16:40:03.029" v="50"/>
      <pc:docMkLst>
        <pc:docMk/>
      </pc:docMkLst>
      <pc:sldChg chg="modSp">
        <pc:chgData name="Somers, Maxx (Maxx)" userId="S::maxx.somers@cchmc.org::d97b1b14-05d4-409f-91e2-88e54506a9b9" providerId="AD" clId="Web-{C22639C4-9A3B-47B0-8C6C-DB9C7F041767}" dt="2020-10-21T15:57:09.409" v="48" actId="20577"/>
        <pc:sldMkLst>
          <pc:docMk/>
          <pc:sldMk cId="3926186546" sldId="256"/>
        </pc:sldMkLst>
        <pc:spChg chg="mod">
          <ac:chgData name="Somers, Maxx (Maxx)" userId="S::maxx.somers@cchmc.org::d97b1b14-05d4-409f-91e2-88e54506a9b9" providerId="AD" clId="Web-{C22639C4-9A3B-47B0-8C6C-DB9C7F041767}" dt="2020-10-21T15:57:09.409" v="48" actId="20577"/>
          <ac:spMkLst>
            <pc:docMk/>
            <pc:sldMk cId="3926186546" sldId="256"/>
            <ac:spMk id="3" creationId="{6C97711D-732D-46C9-BE2D-5F086B28897F}"/>
          </ac:spMkLst>
        </pc:spChg>
      </pc:sldChg>
      <pc:sldChg chg="addSp delSp modSp">
        <pc:chgData name="Somers, Maxx (Maxx)" userId="S::maxx.somers@cchmc.org::d97b1b14-05d4-409f-91e2-88e54506a9b9" providerId="AD" clId="Web-{C22639C4-9A3B-47B0-8C6C-DB9C7F041767}" dt="2020-10-21T16:40:03.029" v="50"/>
        <pc:sldMkLst>
          <pc:docMk/>
          <pc:sldMk cId="496756259" sldId="258"/>
        </pc:sldMkLst>
        <pc:spChg chg="del">
          <ac:chgData name="Somers, Maxx (Maxx)" userId="S::maxx.somers@cchmc.org::d97b1b14-05d4-409f-91e2-88e54506a9b9" providerId="AD" clId="Web-{C22639C4-9A3B-47B0-8C6C-DB9C7F041767}" dt="2020-10-21T15:52:01.542" v="0"/>
          <ac:spMkLst>
            <pc:docMk/>
            <pc:sldMk cId="496756259" sldId="258"/>
            <ac:spMk id="2" creationId="{62AE85A2-E7F7-49C1-AD90-0C6D7B3ED743}"/>
          </ac:spMkLst>
        </pc:spChg>
        <pc:spChg chg="add del mod">
          <ac:chgData name="Somers, Maxx (Maxx)" userId="S::maxx.somers@cchmc.org::d97b1b14-05d4-409f-91e2-88e54506a9b9" providerId="AD" clId="Web-{C22639C4-9A3B-47B0-8C6C-DB9C7F041767}" dt="2020-10-21T16:40:03.029" v="50"/>
          <ac:spMkLst>
            <pc:docMk/>
            <pc:sldMk cId="496756259" sldId="258"/>
            <ac:spMk id="4" creationId="{AA70F15E-6931-4FCF-9A9B-BA3345AC11AB}"/>
          </ac:spMkLst>
        </pc:spChg>
      </pc:sldChg>
      <pc:sldChg chg="del">
        <pc:chgData name="Somers, Maxx (Maxx)" userId="S::maxx.somers@cchmc.org::d97b1b14-05d4-409f-91e2-88e54506a9b9" providerId="AD" clId="Web-{C22639C4-9A3B-47B0-8C6C-DB9C7F041767}" dt="2020-10-21T15:53:53.639" v="43"/>
        <pc:sldMkLst>
          <pc:docMk/>
          <pc:sldMk cId="13085044" sldId="264"/>
        </pc:sldMkLst>
      </pc:sldChg>
      <pc:sldChg chg="del">
        <pc:chgData name="Somers, Maxx (Maxx)" userId="S::maxx.somers@cchmc.org::d97b1b14-05d4-409f-91e2-88e54506a9b9" providerId="AD" clId="Web-{C22639C4-9A3B-47B0-8C6C-DB9C7F041767}" dt="2020-10-21T15:53:51.514" v="42"/>
        <pc:sldMkLst>
          <pc:docMk/>
          <pc:sldMk cId="3491343057" sldId="293"/>
        </pc:sldMkLst>
      </pc:sldChg>
      <pc:sldChg chg="modSp">
        <pc:chgData name="Somers, Maxx (Maxx)" userId="S::maxx.somers@cchmc.org::d97b1b14-05d4-409f-91e2-88e54506a9b9" providerId="AD" clId="Web-{C22639C4-9A3B-47B0-8C6C-DB9C7F041767}" dt="2020-10-21T15:52:39.012" v="14" actId="20577"/>
        <pc:sldMkLst>
          <pc:docMk/>
          <pc:sldMk cId="1406087740" sldId="298"/>
        </pc:sldMkLst>
        <pc:spChg chg="mod">
          <ac:chgData name="Somers, Maxx (Maxx)" userId="S::maxx.somers@cchmc.org::d97b1b14-05d4-409f-91e2-88e54506a9b9" providerId="AD" clId="Web-{C22639C4-9A3B-47B0-8C6C-DB9C7F041767}" dt="2020-10-21T15:52:39.012" v="14" actId="20577"/>
          <ac:spMkLst>
            <pc:docMk/>
            <pc:sldMk cId="1406087740" sldId="298"/>
            <ac:spMk id="28" creationId="{64B6C408-9348-47DF-95A8-27BE2E15D3C7}"/>
          </ac:spMkLst>
        </pc:spChg>
      </pc:sldChg>
      <pc:sldChg chg="addSp delSp modSp">
        <pc:chgData name="Somers, Maxx (Maxx)" userId="S::maxx.somers@cchmc.org::d97b1b14-05d4-409f-91e2-88e54506a9b9" providerId="AD" clId="Web-{C22639C4-9A3B-47B0-8C6C-DB9C7F041767}" dt="2020-10-21T15:52:28.481" v="11" actId="1076"/>
        <pc:sldMkLst>
          <pc:docMk/>
          <pc:sldMk cId="337462746" sldId="299"/>
        </pc:sldMkLst>
        <pc:spChg chg="del">
          <ac:chgData name="Somers, Maxx (Maxx)" userId="S::maxx.somers@cchmc.org::d97b1b14-05d4-409f-91e2-88e54506a9b9" providerId="AD" clId="Web-{C22639C4-9A3B-47B0-8C6C-DB9C7F041767}" dt="2020-10-21T15:52:18.871" v="5"/>
          <ac:spMkLst>
            <pc:docMk/>
            <pc:sldMk cId="337462746" sldId="299"/>
            <ac:spMk id="2" creationId="{BB7F4863-33DF-4513-86BB-6EA01E6BAAA9}"/>
          </ac:spMkLst>
        </pc:spChg>
        <pc:spChg chg="add del mod">
          <ac:chgData name="Somers, Maxx (Maxx)" userId="S::maxx.somers@cchmc.org::d97b1b14-05d4-409f-91e2-88e54506a9b9" providerId="AD" clId="Web-{C22639C4-9A3B-47B0-8C6C-DB9C7F041767}" dt="2020-10-21T15:52:25.590" v="10"/>
          <ac:spMkLst>
            <pc:docMk/>
            <pc:sldMk cId="337462746" sldId="299"/>
            <ac:spMk id="5" creationId="{2EDBE43D-06B1-4CD4-8C4E-C5EE373C53A8}"/>
          </ac:spMkLst>
        </pc:spChg>
        <pc:spChg chg="mod">
          <ac:chgData name="Somers, Maxx (Maxx)" userId="S::maxx.somers@cchmc.org::d97b1b14-05d4-409f-91e2-88e54506a9b9" providerId="AD" clId="Web-{C22639C4-9A3B-47B0-8C6C-DB9C7F041767}" dt="2020-10-21T15:52:28.481" v="11" actId="1076"/>
          <ac:spMkLst>
            <pc:docMk/>
            <pc:sldMk cId="337462746" sldId="299"/>
            <ac:spMk id="28" creationId="{64B6C408-9348-47DF-95A8-27BE2E15D3C7}"/>
          </ac:spMkLst>
        </pc:spChg>
      </pc:sldChg>
      <pc:sldChg chg="modSp">
        <pc:chgData name="Somers, Maxx (Maxx)" userId="S::maxx.somers@cchmc.org::d97b1b14-05d4-409f-91e2-88e54506a9b9" providerId="AD" clId="Web-{C22639C4-9A3B-47B0-8C6C-DB9C7F041767}" dt="2020-10-21T15:52:14.074" v="3" actId="20577"/>
        <pc:sldMkLst>
          <pc:docMk/>
          <pc:sldMk cId="1262894465" sldId="300"/>
        </pc:sldMkLst>
        <pc:spChg chg="mod">
          <ac:chgData name="Somers, Maxx (Maxx)" userId="S::maxx.somers@cchmc.org::d97b1b14-05d4-409f-91e2-88e54506a9b9" providerId="AD" clId="Web-{C22639C4-9A3B-47B0-8C6C-DB9C7F041767}" dt="2020-10-21T15:52:14.074" v="3" actId="20577"/>
          <ac:spMkLst>
            <pc:docMk/>
            <pc:sldMk cId="1262894465" sldId="300"/>
            <ac:spMk id="28" creationId="{64B6C408-9348-47DF-95A8-27BE2E15D3C7}"/>
          </ac:spMkLst>
        </pc:spChg>
      </pc:sldChg>
      <pc:sldChg chg="modSp">
        <pc:chgData name="Somers, Maxx (Maxx)" userId="S::maxx.somers@cchmc.org::d97b1b14-05d4-409f-91e2-88e54506a9b9" providerId="AD" clId="Web-{C22639C4-9A3B-47B0-8C6C-DB9C7F041767}" dt="2020-10-21T15:52:57.466" v="17" actId="20577"/>
        <pc:sldMkLst>
          <pc:docMk/>
          <pc:sldMk cId="287533663" sldId="302"/>
        </pc:sldMkLst>
        <pc:spChg chg="mod">
          <ac:chgData name="Somers, Maxx (Maxx)" userId="S::maxx.somers@cchmc.org::d97b1b14-05d4-409f-91e2-88e54506a9b9" providerId="AD" clId="Web-{C22639C4-9A3B-47B0-8C6C-DB9C7F041767}" dt="2020-10-21T15:52:57.466" v="17" actId="20577"/>
          <ac:spMkLst>
            <pc:docMk/>
            <pc:sldMk cId="287533663" sldId="302"/>
            <ac:spMk id="28" creationId="{64B6C408-9348-47DF-95A8-27BE2E15D3C7}"/>
          </ac:spMkLst>
        </pc:spChg>
      </pc:sldChg>
      <pc:sldChg chg="modSp">
        <pc:chgData name="Somers, Maxx (Maxx)" userId="S::maxx.somers@cchmc.org::d97b1b14-05d4-409f-91e2-88e54506a9b9" providerId="AD" clId="Web-{C22639C4-9A3B-47B0-8C6C-DB9C7F041767}" dt="2020-10-21T15:53:07.278" v="23" actId="20577"/>
        <pc:sldMkLst>
          <pc:docMk/>
          <pc:sldMk cId="841734109" sldId="321"/>
        </pc:sldMkLst>
        <pc:spChg chg="mod">
          <ac:chgData name="Somers, Maxx (Maxx)" userId="S::maxx.somers@cchmc.org::d97b1b14-05d4-409f-91e2-88e54506a9b9" providerId="AD" clId="Web-{C22639C4-9A3B-47B0-8C6C-DB9C7F041767}" dt="2020-10-21T15:53:07.278" v="23" actId="20577"/>
          <ac:spMkLst>
            <pc:docMk/>
            <pc:sldMk cId="841734109" sldId="321"/>
            <ac:spMk id="4" creationId="{27BBE31D-B46A-4183-AF12-CB30FA15ADE4}"/>
          </ac:spMkLst>
        </pc:spChg>
      </pc:sldChg>
      <pc:sldChg chg="del">
        <pc:chgData name="Somers, Maxx (Maxx)" userId="S::maxx.somers@cchmc.org::d97b1b14-05d4-409f-91e2-88e54506a9b9" providerId="AD" clId="Web-{C22639C4-9A3B-47B0-8C6C-DB9C7F041767}" dt="2020-10-21T15:53:33.623" v="35"/>
        <pc:sldMkLst>
          <pc:docMk/>
          <pc:sldMk cId="1834813177" sldId="322"/>
        </pc:sldMkLst>
      </pc:sldChg>
      <pc:sldChg chg="modSp">
        <pc:chgData name="Somers, Maxx (Maxx)" userId="S::maxx.somers@cchmc.org::d97b1b14-05d4-409f-91e2-88e54506a9b9" providerId="AD" clId="Web-{C22639C4-9A3B-47B0-8C6C-DB9C7F041767}" dt="2020-10-21T15:53:12.607" v="26" actId="20577"/>
        <pc:sldMkLst>
          <pc:docMk/>
          <pc:sldMk cId="1378181221" sldId="323"/>
        </pc:sldMkLst>
        <pc:spChg chg="mod">
          <ac:chgData name="Somers, Maxx (Maxx)" userId="S::maxx.somers@cchmc.org::d97b1b14-05d4-409f-91e2-88e54506a9b9" providerId="AD" clId="Web-{C22639C4-9A3B-47B0-8C6C-DB9C7F041767}" dt="2020-10-21T15:53:12.607" v="26" actId="20577"/>
          <ac:spMkLst>
            <pc:docMk/>
            <pc:sldMk cId="1378181221" sldId="323"/>
            <ac:spMk id="3" creationId="{C14488E0-EBCD-4099-A1E4-BBD411D587BA}"/>
          </ac:spMkLst>
        </pc:spChg>
      </pc:sldChg>
      <pc:sldChg chg="modSp">
        <pc:chgData name="Somers, Maxx (Maxx)" userId="S::maxx.somers@cchmc.org::d97b1b14-05d4-409f-91e2-88e54506a9b9" providerId="AD" clId="Web-{C22639C4-9A3B-47B0-8C6C-DB9C7F041767}" dt="2020-10-21T15:53:42.311" v="39" actId="20577"/>
        <pc:sldMkLst>
          <pc:docMk/>
          <pc:sldMk cId="2451121643" sldId="324"/>
        </pc:sldMkLst>
        <pc:spChg chg="mod">
          <ac:chgData name="Somers, Maxx (Maxx)" userId="S::maxx.somers@cchmc.org::d97b1b14-05d4-409f-91e2-88e54506a9b9" providerId="AD" clId="Web-{C22639C4-9A3B-47B0-8C6C-DB9C7F041767}" dt="2020-10-21T15:53:42.311" v="39" actId="20577"/>
          <ac:spMkLst>
            <pc:docMk/>
            <pc:sldMk cId="2451121643" sldId="324"/>
            <ac:spMk id="3" creationId="{4AE91D50-78EC-4F31-BAF8-C02C42004661}"/>
          </ac:spMkLst>
        </pc:spChg>
      </pc:sldChg>
      <pc:sldChg chg="modSp">
        <pc:chgData name="Somers, Maxx (Maxx)" userId="S::maxx.somers@cchmc.org::d97b1b14-05d4-409f-91e2-88e54506a9b9" providerId="AD" clId="Web-{C22639C4-9A3B-47B0-8C6C-DB9C7F041767}" dt="2020-10-21T15:53:17.497" v="29" actId="20577"/>
        <pc:sldMkLst>
          <pc:docMk/>
          <pc:sldMk cId="335855311" sldId="325"/>
        </pc:sldMkLst>
        <pc:spChg chg="mod">
          <ac:chgData name="Somers, Maxx (Maxx)" userId="S::maxx.somers@cchmc.org::d97b1b14-05d4-409f-91e2-88e54506a9b9" providerId="AD" clId="Web-{C22639C4-9A3B-47B0-8C6C-DB9C7F041767}" dt="2020-10-21T15:53:17.497" v="29" actId="20577"/>
          <ac:spMkLst>
            <pc:docMk/>
            <pc:sldMk cId="335855311" sldId="325"/>
            <ac:spMk id="3" creationId="{51E4B2CF-62D1-456B-9D1C-25B16B075725}"/>
          </ac:spMkLst>
        </pc:spChg>
      </pc:sldChg>
      <pc:sldChg chg="modSp">
        <pc:chgData name="Somers, Maxx (Maxx)" userId="S::maxx.somers@cchmc.org::d97b1b14-05d4-409f-91e2-88e54506a9b9" providerId="AD" clId="Web-{C22639C4-9A3B-47B0-8C6C-DB9C7F041767}" dt="2020-10-21T15:53:22.701" v="32" actId="20577"/>
        <pc:sldMkLst>
          <pc:docMk/>
          <pc:sldMk cId="3941423982" sldId="327"/>
        </pc:sldMkLst>
        <pc:spChg chg="mod">
          <ac:chgData name="Somers, Maxx (Maxx)" userId="S::maxx.somers@cchmc.org::d97b1b14-05d4-409f-91e2-88e54506a9b9" providerId="AD" clId="Web-{C22639C4-9A3B-47B0-8C6C-DB9C7F041767}" dt="2020-10-21T15:53:22.701" v="32" actId="20577"/>
          <ac:spMkLst>
            <pc:docMk/>
            <pc:sldMk cId="3941423982" sldId="327"/>
            <ac:spMk id="3" creationId="{FE383863-2C5E-4785-BF48-10E63F79731B}"/>
          </ac:spMkLst>
        </pc:spChg>
      </pc:sldChg>
      <pc:sldChg chg="modSp">
        <pc:chgData name="Somers, Maxx (Maxx)" userId="S::maxx.somers@cchmc.org::d97b1b14-05d4-409f-91e2-88e54506a9b9" providerId="AD" clId="Web-{C22639C4-9A3B-47B0-8C6C-DB9C7F041767}" dt="2020-10-21T15:53:03.185" v="20" actId="20577"/>
        <pc:sldMkLst>
          <pc:docMk/>
          <pc:sldMk cId="3535892039" sldId="328"/>
        </pc:sldMkLst>
        <pc:spChg chg="mod">
          <ac:chgData name="Somers, Maxx (Maxx)" userId="S::maxx.somers@cchmc.org::d97b1b14-05d4-409f-91e2-88e54506a9b9" providerId="AD" clId="Web-{C22639C4-9A3B-47B0-8C6C-DB9C7F041767}" dt="2020-10-21T15:53:03.185" v="20" actId="20577"/>
          <ac:spMkLst>
            <pc:docMk/>
            <pc:sldMk cId="3535892039" sldId="328"/>
            <ac:spMk id="4" creationId="{0715E66B-21AE-4663-98E9-2F3BBD9746FB}"/>
          </ac:spMkLst>
        </pc:spChg>
      </pc:sldChg>
    </pc:docChg>
  </pc:docChgLst>
  <pc:docChgLst>
    <pc:chgData name="Somers, Maxx (Maxx)" userId="S::maxx.somers@cchmc.org::d97b1b14-05d4-409f-91e2-88e54506a9b9" providerId="AD" clId="Web-{A8190ADD-50AF-4BB7-91C8-146587BAA75C}"/>
    <pc:docChg chg="addSld modSld sldOrd">
      <pc:chgData name="Somers, Maxx (Maxx)" userId="S::maxx.somers@cchmc.org::d97b1b14-05d4-409f-91e2-88e54506a9b9" providerId="AD" clId="Web-{A8190ADD-50AF-4BB7-91C8-146587BAA75C}" dt="2020-10-21T15:37:19.265" v="168" actId="20577"/>
      <pc:docMkLst>
        <pc:docMk/>
      </pc:docMkLst>
      <pc:sldChg chg="addSp modSp">
        <pc:chgData name="Somers, Maxx (Maxx)" userId="S::maxx.somers@cchmc.org::d97b1b14-05d4-409f-91e2-88e54506a9b9" providerId="AD" clId="Web-{A8190ADD-50AF-4BB7-91C8-146587BAA75C}" dt="2020-10-21T15:14:32.225" v="84" actId="1076"/>
        <pc:sldMkLst>
          <pc:docMk/>
          <pc:sldMk cId="496756259" sldId="258"/>
        </pc:sldMkLst>
        <pc:spChg chg="add mod">
          <ac:chgData name="Somers, Maxx (Maxx)" userId="S::maxx.somers@cchmc.org::d97b1b14-05d4-409f-91e2-88e54506a9b9" providerId="AD" clId="Web-{A8190ADD-50AF-4BB7-91C8-146587BAA75C}" dt="2020-10-21T15:14:32.225" v="84" actId="1076"/>
          <ac:spMkLst>
            <pc:docMk/>
            <pc:sldMk cId="496756259" sldId="258"/>
            <ac:spMk id="2" creationId="{62AE85A2-E7F7-49C1-AD90-0C6D7B3ED743}"/>
          </ac:spMkLst>
        </pc:spChg>
      </pc:sldChg>
      <pc:sldChg chg="addSp delSp modSp">
        <pc:chgData name="Somers, Maxx (Maxx)" userId="S::maxx.somers@cchmc.org::d97b1b14-05d4-409f-91e2-88e54506a9b9" providerId="AD" clId="Web-{A8190ADD-50AF-4BB7-91C8-146587BAA75C}" dt="2020-10-21T15:14:53.710" v="89" actId="1076"/>
        <pc:sldMkLst>
          <pc:docMk/>
          <pc:sldMk cId="2848189572" sldId="294"/>
        </pc:sldMkLst>
        <pc:spChg chg="del">
          <ac:chgData name="Somers, Maxx (Maxx)" userId="S::maxx.somers@cchmc.org::d97b1b14-05d4-409f-91e2-88e54506a9b9" providerId="AD" clId="Web-{A8190ADD-50AF-4BB7-91C8-146587BAA75C}" dt="2020-10-21T15:14:37.585" v="85"/>
          <ac:spMkLst>
            <pc:docMk/>
            <pc:sldMk cId="2848189572" sldId="294"/>
            <ac:spMk id="2" creationId="{BB7F4863-33DF-4513-86BB-6EA01E6BAAA9}"/>
          </ac:spMkLst>
        </pc:spChg>
        <pc:spChg chg="add del mod">
          <ac:chgData name="Somers, Maxx (Maxx)" userId="S::maxx.somers@cchmc.org::d97b1b14-05d4-409f-91e2-88e54506a9b9" providerId="AD" clId="Web-{A8190ADD-50AF-4BB7-91C8-146587BAA75C}" dt="2020-10-21T15:14:45.304" v="86"/>
          <ac:spMkLst>
            <pc:docMk/>
            <pc:sldMk cId="2848189572" sldId="294"/>
            <ac:spMk id="6" creationId="{DDD2205E-1A0E-4904-B04A-7BC405206E11}"/>
          </ac:spMkLst>
        </pc:spChg>
        <pc:spChg chg="mod">
          <ac:chgData name="Somers, Maxx (Maxx)" userId="S::maxx.somers@cchmc.org::d97b1b14-05d4-409f-91e2-88e54506a9b9" providerId="AD" clId="Web-{A8190ADD-50AF-4BB7-91C8-146587BAA75C}" dt="2020-10-21T15:14:53.710" v="89" actId="1076"/>
          <ac:spMkLst>
            <pc:docMk/>
            <pc:sldMk cId="2848189572" sldId="294"/>
            <ac:spMk id="28" creationId="{64B6C408-9348-47DF-95A8-27BE2E15D3C7}"/>
          </ac:spMkLst>
        </pc:spChg>
        <pc:picChg chg="mod">
          <ac:chgData name="Somers, Maxx (Maxx)" userId="S::maxx.somers@cchmc.org::d97b1b14-05d4-409f-91e2-88e54506a9b9" providerId="AD" clId="Web-{A8190ADD-50AF-4BB7-91C8-146587BAA75C}" dt="2020-10-21T15:14:51.522" v="88" actId="1076"/>
          <ac:picMkLst>
            <pc:docMk/>
            <pc:sldMk cId="2848189572" sldId="294"/>
            <ac:picMk id="4" creationId="{D2A49D57-41FB-4374-B0BF-B9C80B0D82A8}"/>
          </ac:picMkLst>
        </pc:picChg>
      </pc:sldChg>
      <pc:sldChg chg="addSp delSp modSp">
        <pc:chgData name="Somers, Maxx (Maxx)" userId="S::maxx.somers@cchmc.org::d97b1b14-05d4-409f-91e2-88e54506a9b9" providerId="AD" clId="Web-{A8190ADD-50AF-4BB7-91C8-146587BAA75C}" dt="2020-10-21T15:18:03.294" v="115" actId="1076"/>
        <pc:sldMkLst>
          <pc:docMk/>
          <pc:sldMk cId="604715184" sldId="295"/>
        </pc:sldMkLst>
        <pc:spChg chg="del mod">
          <ac:chgData name="Somers, Maxx (Maxx)" userId="S::maxx.somers@cchmc.org::d97b1b14-05d4-409f-91e2-88e54506a9b9" providerId="AD" clId="Web-{A8190ADD-50AF-4BB7-91C8-146587BAA75C}" dt="2020-10-21T15:15:40.133" v="102"/>
          <ac:spMkLst>
            <pc:docMk/>
            <pc:sldMk cId="604715184" sldId="295"/>
            <ac:spMk id="2" creationId="{BB7F4863-33DF-4513-86BB-6EA01E6BAAA9}"/>
          </ac:spMkLst>
        </pc:spChg>
        <pc:spChg chg="add del mod">
          <ac:chgData name="Somers, Maxx (Maxx)" userId="S::maxx.somers@cchmc.org::d97b1b14-05d4-409f-91e2-88e54506a9b9" providerId="AD" clId="Web-{A8190ADD-50AF-4BB7-91C8-146587BAA75C}" dt="2020-10-21T15:15:46.383" v="103"/>
          <ac:spMkLst>
            <pc:docMk/>
            <pc:sldMk cId="604715184" sldId="295"/>
            <ac:spMk id="4" creationId="{3832C682-1C94-47D2-AD2F-2A670F7A67AE}"/>
          </ac:spMkLst>
        </pc:spChg>
        <pc:spChg chg="mod">
          <ac:chgData name="Somers, Maxx (Maxx)" userId="S::maxx.somers@cchmc.org::d97b1b14-05d4-409f-91e2-88e54506a9b9" providerId="AD" clId="Web-{A8190ADD-50AF-4BB7-91C8-146587BAA75C}" dt="2020-10-21T15:16:30.369" v="111" actId="1076"/>
          <ac:spMkLst>
            <pc:docMk/>
            <pc:sldMk cId="604715184" sldId="295"/>
            <ac:spMk id="28" creationId="{64B6C408-9348-47DF-95A8-27BE2E15D3C7}"/>
          </ac:spMkLst>
        </pc:spChg>
        <pc:picChg chg="del">
          <ac:chgData name="Somers, Maxx (Maxx)" userId="S::maxx.somers@cchmc.org::d97b1b14-05d4-409f-91e2-88e54506a9b9" providerId="AD" clId="Web-{A8190ADD-50AF-4BB7-91C8-146587BAA75C}" dt="2020-10-21T15:16:24.978" v="110"/>
          <ac:picMkLst>
            <pc:docMk/>
            <pc:sldMk cId="604715184" sldId="295"/>
            <ac:picMk id="5" creationId="{57FD010E-C44C-4651-9115-F2A4639D0437}"/>
          </ac:picMkLst>
        </pc:picChg>
        <pc:picChg chg="add mod">
          <ac:chgData name="Somers, Maxx (Maxx)" userId="S::maxx.somers@cchmc.org::d97b1b14-05d4-409f-91e2-88e54506a9b9" providerId="AD" clId="Web-{A8190ADD-50AF-4BB7-91C8-146587BAA75C}" dt="2020-10-21T15:18:03.294" v="115" actId="1076"/>
          <ac:picMkLst>
            <pc:docMk/>
            <pc:sldMk cId="604715184" sldId="295"/>
            <ac:picMk id="6" creationId="{5F02F367-DD3B-4084-9B32-7FADDE5D2710}"/>
          </ac:picMkLst>
        </pc:picChg>
      </pc:sldChg>
      <pc:sldChg chg="addSp delSp modSp">
        <pc:chgData name="Somers, Maxx (Maxx)" userId="S::maxx.somers@cchmc.org::d97b1b14-05d4-409f-91e2-88e54506a9b9" providerId="AD" clId="Web-{A8190ADD-50AF-4BB7-91C8-146587BAA75C}" dt="2020-10-21T15:16:19.681" v="109"/>
        <pc:sldMkLst>
          <pc:docMk/>
          <pc:sldMk cId="3719817664" sldId="296"/>
        </pc:sldMkLst>
        <pc:spChg chg="del mod">
          <ac:chgData name="Somers, Maxx (Maxx)" userId="S::maxx.somers@cchmc.org::d97b1b14-05d4-409f-91e2-88e54506a9b9" providerId="AD" clId="Web-{A8190ADD-50AF-4BB7-91C8-146587BAA75C}" dt="2020-10-21T15:15:19.211" v="96"/>
          <ac:spMkLst>
            <pc:docMk/>
            <pc:sldMk cId="3719817664" sldId="296"/>
            <ac:spMk id="2" creationId="{BB7F4863-33DF-4513-86BB-6EA01E6BAAA9}"/>
          </ac:spMkLst>
        </pc:spChg>
        <pc:spChg chg="add del mod">
          <ac:chgData name="Somers, Maxx (Maxx)" userId="S::maxx.somers@cchmc.org::d97b1b14-05d4-409f-91e2-88e54506a9b9" providerId="AD" clId="Web-{A8190ADD-50AF-4BB7-91C8-146587BAA75C}" dt="2020-10-21T15:15:24.867" v="97"/>
          <ac:spMkLst>
            <pc:docMk/>
            <pc:sldMk cId="3719817664" sldId="296"/>
            <ac:spMk id="6" creationId="{8DB8E91C-4374-41A0-A864-5CBB20F160E0}"/>
          </ac:spMkLst>
        </pc:spChg>
        <pc:spChg chg="mod">
          <ac:chgData name="Somers, Maxx (Maxx)" userId="S::maxx.somers@cchmc.org::d97b1b14-05d4-409f-91e2-88e54506a9b9" providerId="AD" clId="Web-{A8190ADD-50AF-4BB7-91C8-146587BAA75C}" dt="2020-10-21T15:15:27.633" v="98" actId="1076"/>
          <ac:spMkLst>
            <pc:docMk/>
            <pc:sldMk cId="3719817664" sldId="296"/>
            <ac:spMk id="28" creationId="{64B6C408-9348-47DF-95A8-27BE2E15D3C7}"/>
          </ac:spMkLst>
        </pc:spChg>
        <pc:picChg chg="mod">
          <ac:chgData name="Somers, Maxx (Maxx)" userId="S::maxx.somers@cchmc.org::d97b1b14-05d4-409f-91e2-88e54506a9b9" providerId="AD" clId="Web-{A8190ADD-50AF-4BB7-91C8-146587BAA75C}" dt="2020-10-21T15:15:30.258" v="99" actId="1076"/>
          <ac:picMkLst>
            <pc:docMk/>
            <pc:sldMk cId="3719817664" sldId="296"/>
            <ac:picMk id="3" creationId="{1341A5D5-C74D-4F66-B08C-46C9054BFA7E}"/>
          </ac:picMkLst>
        </pc:picChg>
        <pc:picChg chg="del">
          <ac:chgData name="Somers, Maxx (Maxx)" userId="S::maxx.somers@cchmc.org::d97b1b14-05d4-409f-91e2-88e54506a9b9" providerId="AD" clId="Web-{A8190ADD-50AF-4BB7-91C8-146587BAA75C}" dt="2020-10-21T15:16:19.681" v="109"/>
          <ac:picMkLst>
            <pc:docMk/>
            <pc:sldMk cId="3719817664" sldId="296"/>
            <ac:picMk id="5" creationId="{57FD010E-C44C-4651-9115-F2A4639D0437}"/>
          </ac:picMkLst>
        </pc:picChg>
      </pc:sldChg>
      <pc:sldChg chg="addSp delSp modSp">
        <pc:chgData name="Somers, Maxx (Maxx)" userId="S::maxx.somers@cchmc.org::d97b1b14-05d4-409f-91e2-88e54506a9b9" providerId="AD" clId="Web-{A8190ADD-50AF-4BB7-91C8-146587BAA75C}" dt="2020-10-21T15:15:07.617" v="94" actId="1076"/>
        <pc:sldMkLst>
          <pc:docMk/>
          <pc:sldMk cId="2816306626" sldId="297"/>
        </pc:sldMkLst>
        <pc:spChg chg="del mod">
          <ac:chgData name="Somers, Maxx (Maxx)" userId="S::maxx.somers@cchmc.org::d97b1b14-05d4-409f-91e2-88e54506a9b9" providerId="AD" clId="Web-{A8190ADD-50AF-4BB7-91C8-146587BAA75C}" dt="2020-10-21T15:15:01.835" v="92"/>
          <ac:spMkLst>
            <pc:docMk/>
            <pc:sldMk cId="2816306626" sldId="297"/>
            <ac:spMk id="2" creationId="{BB7F4863-33DF-4513-86BB-6EA01E6BAAA9}"/>
          </ac:spMkLst>
        </pc:spChg>
        <pc:spChg chg="add del mod">
          <ac:chgData name="Somers, Maxx (Maxx)" userId="S::maxx.somers@cchmc.org::d97b1b14-05d4-409f-91e2-88e54506a9b9" providerId="AD" clId="Web-{A8190ADD-50AF-4BB7-91C8-146587BAA75C}" dt="2020-10-21T15:15:04.507" v="93"/>
          <ac:spMkLst>
            <pc:docMk/>
            <pc:sldMk cId="2816306626" sldId="297"/>
            <ac:spMk id="6" creationId="{7F88D4B2-F120-416A-B8EC-DB001405E19D}"/>
          </ac:spMkLst>
        </pc:spChg>
        <pc:spChg chg="mod">
          <ac:chgData name="Somers, Maxx (Maxx)" userId="S::maxx.somers@cchmc.org::d97b1b14-05d4-409f-91e2-88e54506a9b9" providerId="AD" clId="Web-{A8190ADD-50AF-4BB7-91C8-146587BAA75C}" dt="2020-10-21T15:15:07.617" v="94" actId="1076"/>
          <ac:spMkLst>
            <pc:docMk/>
            <pc:sldMk cId="2816306626" sldId="297"/>
            <ac:spMk id="28" creationId="{64B6C408-9348-47DF-95A8-27BE2E15D3C7}"/>
          </ac:spMkLst>
        </pc:spChg>
      </pc:sldChg>
      <pc:sldChg chg="addSp delSp modSp">
        <pc:chgData name="Somers, Maxx (Maxx)" userId="S::maxx.somers@cchmc.org::d97b1b14-05d4-409f-91e2-88e54506a9b9" providerId="AD" clId="Web-{A8190ADD-50AF-4BB7-91C8-146587BAA75C}" dt="2020-10-21T15:18:26.544" v="118" actId="1076"/>
        <pc:sldMkLst>
          <pc:docMk/>
          <pc:sldMk cId="1406087740" sldId="298"/>
        </pc:sldMkLst>
        <pc:spChg chg="del">
          <ac:chgData name="Somers, Maxx (Maxx)" userId="S::maxx.somers@cchmc.org::d97b1b14-05d4-409f-91e2-88e54506a9b9" providerId="AD" clId="Web-{A8190ADD-50AF-4BB7-91C8-146587BAA75C}" dt="2020-10-21T14:45:12.968" v="79"/>
          <ac:spMkLst>
            <pc:docMk/>
            <pc:sldMk cId="1406087740" sldId="298"/>
            <ac:spMk id="2" creationId="{BB7F4863-33DF-4513-86BB-6EA01E6BAAA9}"/>
          </ac:spMkLst>
        </pc:spChg>
        <pc:spChg chg="add del mod">
          <ac:chgData name="Somers, Maxx (Maxx)" userId="S::maxx.somers@cchmc.org::d97b1b14-05d4-409f-91e2-88e54506a9b9" providerId="AD" clId="Web-{A8190ADD-50AF-4BB7-91C8-146587BAA75C}" dt="2020-10-21T15:14:01.271" v="81"/>
          <ac:spMkLst>
            <pc:docMk/>
            <pc:sldMk cId="1406087740" sldId="298"/>
            <ac:spMk id="5" creationId="{DC184FE6-FC9B-429A-A36B-1BD83C948257}"/>
          </ac:spMkLst>
        </pc:spChg>
        <pc:spChg chg="mod">
          <ac:chgData name="Somers, Maxx (Maxx)" userId="S::maxx.somers@cchmc.org::d97b1b14-05d4-409f-91e2-88e54506a9b9" providerId="AD" clId="Web-{A8190ADD-50AF-4BB7-91C8-146587BAA75C}" dt="2020-10-21T15:18:13.747" v="116" actId="1076"/>
          <ac:spMkLst>
            <pc:docMk/>
            <pc:sldMk cId="1406087740" sldId="298"/>
            <ac:spMk id="28" creationId="{64B6C408-9348-47DF-95A8-27BE2E15D3C7}"/>
          </ac:spMkLst>
        </pc:spChg>
        <pc:picChg chg="mod">
          <ac:chgData name="Somers, Maxx (Maxx)" userId="S::maxx.somers@cchmc.org::d97b1b14-05d4-409f-91e2-88e54506a9b9" providerId="AD" clId="Web-{A8190ADD-50AF-4BB7-91C8-146587BAA75C}" dt="2020-10-21T15:18:26.544" v="118" actId="1076"/>
          <ac:picMkLst>
            <pc:docMk/>
            <pc:sldMk cId="1406087740" sldId="298"/>
            <ac:picMk id="3" creationId="{0B398A00-E7A0-494F-8DEF-E9405BE6DFA9}"/>
          </ac:picMkLst>
        </pc:picChg>
      </pc:sldChg>
      <pc:sldChg chg="addSp delSp modSp">
        <pc:chgData name="Somers, Maxx (Maxx)" userId="S::maxx.somers@cchmc.org::d97b1b14-05d4-409f-91e2-88e54506a9b9" providerId="AD" clId="Web-{A8190ADD-50AF-4BB7-91C8-146587BAA75C}" dt="2020-10-21T15:16:09.915" v="108" actId="1076"/>
        <pc:sldMkLst>
          <pc:docMk/>
          <pc:sldMk cId="1262894465" sldId="300"/>
        </pc:sldMkLst>
        <pc:spChg chg="del">
          <ac:chgData name="Somers, Maxx (Maxx)" userId="S::maxx.somers@cchmc.org::d97b1b14-05d4-409f-91e2-88e54506a9b9" providerId="AD" clId="Web-{A8190ADD-50AF-4BB7-91C8-146587BAA75C}" dt="2020-10-21T15:16:02.665" v="106"/>
          <ac:spMkLst>
            <pc:docMk/>
            <pc:sldMk cId="1262894465" sldId="300"/>
            <ac:spMk id="2" creationId="{BB7F4863-33DF-4513-86BB-6EA01E6BAAA9}"/>
          </ac:spMkLst>
        </pc:spChg>
        <pc:spChg chg="add del mod">
          <ac:chgData name="Somers, Maxx (Maxx)" userId="S::maxx.somers@cchmc.org::d97b1b14-05d4-409f-91e2-88e54506a9b9" providerId="AD" clId="Web-{A8190ADD-50AF-4BB7-91C8-146587BAA75C}" dt="2020-10-21T15:16:05.181" v="107"/>
          <ac:spMkLst>
            <pc:docMk/>
            <pc:sldMk cId="1262894465" sldId="300"/>
            <ac:spMk id="5" creationId="{A9B1C731-C9E5-4B9B-9A9A-B5AF0D1ECBCD}"/>
          </ac:spMkLst>
        </pc:spChg>
        <pc:spChg chg="mod">
          <ac:chgData name="Somers, Maxx (Maxx)" userId="S::maxx.somers@cchmc.org::d97b1b14-05d4-409f-91e2-88e54506a9b9" providerId="AD" clId="Web-{A8190ADD-50AF-4BB7-91C8-146587BAA75C}" dt="2020-10-21T15:16:09.915" v="108" actId="1076"/>
          <ac:spMkLst>
            <pc:docMk/>
            <pc:sldMk cId="1262894465" sldId="300"/>
            <ac:spMk id="28" creationId="{64B6C408-9348-47DF-95A8-27BE2E15D3C7}"/>
          </ac:spMkLst>
        </pc:spChg>
      </pc:sldChg>
      <pc:sldChg chg="addSp delSp modSp">
        <pc:chgData name="Somers, Maxx (Maxx)" userId="S::maxx.somers@cchmc.org::d97b1b14-05d4-409f-91e2-88e54506a9b9" providerId="AD" clId="Web-{A8190ADD-50AF-4BB7-91C8-146587BAA75C}" dt="2020-10-21T14:45:08.874" v="78"/>
        <pc:sldMkLst>
          <pc:docMk/>
          <pc:sldMk cId="287533663" sldId="302"/>
        </pc:sldMkLst>
        <pc:spChg chg="del">
          <ac:chgData name="Somers, Maxx (Maxx)" userId="S::maxx.somers@cchmc.org::d97b1b14-05d4-409f-91e2-88e54506a9b9" providerId="AD" clId="Web-{A8190ADD-50AF-4BB7-91C8-146587BAA75C}" dt="2020-10-21T14:45:05.155" v="77"/>
          <ac:spMkLst>
            <pc:docMk/>
            <pc:sldMk cId="287533663" sldId="302"/>
            <ac:spMk id="2" creationId="{BB7F4863-33DF-4513-86BB-6EA01E6BAAA9}"/>
          </ac:spMkLst>
        </pc:spChg>
        <pc:spChg chg="add del mod">
          <ac:chgData name="Somers, Maxx (Maxx)" userId="S::maxx.somers@cchmc.org::d97b1b14-05d4-409f-91e2-88e54506a9b9" providerId="AD" clId="Web-{A8190ADD-50AF-4BB7-91C8-146587BAA75C}" dt="2020-10-21T14:45:08.874" v="78"/>
          <ac:spMkLst>
            <pc:docMk/>
            <pc:sldMk cId="287533663" sldId="302"/>
            <ac:spMk id="4" creationId="{5CA8D56D-F874-4837-AB85-CC76C46578AB}"/>
          </ac:spMkLst>
        </pc:spChg>
      </pc:sldChg>
      <pc:sldChg chg="addSp delSp modSp">
        <pc:chgData name="Somers, Maxx (Maxx)" userId="S::maxx.somers@cchmc.org::d97b1b14-05d4-409f-91e2-88e54506a9b9" providerId="AD" clId="Web-{A8190ADD-50AF-4BB7-91C8-146587BAA75C}" dt="2020-10-21T14:44:56.030" v="76"/>
        <pc:sldMkLst>
          <pc:docMk/>
          <pc:sldMk cId="841734109" sldId="321"/>
        </pc:sldMkLst>
        <pc:spChg chg="del">
          <ac:chgData name="Somers, Maxx (Maxx)" userId="S::maxx.somers@cchmc.org::d97b1b14-05d4-409f-91e2-88e54506a9b9" providerId="AD" clId="Web-{A8190ADD-50AF-4BB7-91C8-146587BAA75C}" dt="2020-10-21T14:44:56.030" v="76"/>
          <ac:spMkLst>
            <pc:docMk/>
            <pc:sldMk cId="841734109" sldId="321"/>
            <ac:spMk id="3" creationId="{40FA04DF-A2DD-41D0-A24C-61B2311A022E}"/>
          </ac:spMkLst>
        </pc:spChg>
        <pc:spChg chg="mod">
          <ac:chgData name="Somers, Maxx (Maxx)" userId="S::maxx.somers@cchmc.org::d97b1b14-05d4-409f-91e2-88e54506a9b9" providerId="AD" clId="Web-{A8190ADD-50AF-4BB7-91C8-146587BAA75C}" dt="2020-10-21T14:37:22.583" v="7" actId="1076"/>
          <ac:spMkLst>
            <pc:docMk/>
            <pc:sldMk cId="841734109" sldId="321"/>
            <ac:spMk id="4" creationId="{27BBE31D-B46A-4183-AF12-CB30FA15ADE4}"/>
          </ac:spMkLst>
        </pc:spChg>
        <pc:picChg chg="add mod">
          <ac:chgData name="Somers, Maxx (Maxx)" userId="S::maxx.somers@cchmc.org::d97b1b14-05d4-409f-91e2-88e54506a9b9" providerId="AD" clId="Web-{A8190ADD-50AF-4BB7-91C8-146587BAA75C}" dt="2020-10-21T14:37:26.723" v="9" actId="1076"/>
          <ac:picMkLst>
            <pc:docMk/>
            <pc:sldMk cId="841734109" sldId="321"/>
            <ac:picMk id="2" creationId="{83ECFE8E-4F58-4063-B165-A50231E71370}"/>
          </ac:picMkLst>
        </pc:picChg>
      </pc:sldChg>
      <pc:sldChg chg="delSp modSp">
        <pc:chgData name="Somers, Maxx (Maxx)" userId="S::maxx.somers@cchmc.org::d97b1b14-05d4-409f-91e2-88e54506a9b9" providerId="AD" clId="Web-{A8190ADD-50AF-4BB7-91C8-146587BAA75C}" dt="2020-10-21T15:37:19.265" v="167" actId="20577"/>
        <pc:sldMkLst>
          <pc:docMk/>
          <pc:sldMk cId="1834813177" sldId="322"/>
        </pc:sldMkLst>
        <pc:spChg chg="del">
          <ac:chgData name="Somers, Maxx (Maxx)" userId="S::maxx.somers@cchmc.org::d97b1b14-05d4-409f-91e2-88e54506a9b9" providerId="AD" clId="Web-{A8190ADD-50AF-4BB7-91C8-146587BAA75C}" dt="2020-10-21T15:28:24.905" v="131"/>
          <ac:spMkLst>
            <pc:docMk/>
            <pc:sldMk cId="1834813177" sldId="322"/>
            <ac:spMk id="2" creationId="{6C1B62BC-39EE-42CF-9C1B-678E9ADC5055}"/>
          </ac:spMkLst>
        </pc:spChg>
        <pc:spChg chg="mod">
          <ac:chgData name="Somers, Maxx (Maxx)" userId="S::maxx.somers@cchmc.org::d97b1b14-05d4-409f-91e2-88e54506a9b9" providerId="AD" clId="Web-{A8190ADD-50AF-4BB7-91C8-146587BAA75C}" dt="2020-10-21T15:37:19.265" v="167" actId="20577"/>
          <ac:spMkLst>
            <pc:docMk/>
            <pc:sldMk cId="1834813177" sldId="322"/>
            <ac:spMk id="3" creationId="{15E04994-FCCA-4074-BDB5-57F965367DF2}"/>
          </ac:spMkLst>
        </pc:spChg>
      </pc:sldChg>
      <pc:sldChg chg="addSp delSp modSp ord">
        <pc:chgData name="Somers, Maxx (Maxx)" userId="S::maxx.somers@cchmc.org::d97b1b14-05d4-409f-91e2-88e54506a9b9" providerId="AD" clId="Web-{A8190ADD-50AF-4BB7-91C8-146587BAA75C}" dt="2020-10-21T14:44:50.795" v="75"/>
        <pc:sldMkLst>
          <pc:docMk/>
          <pc:sldMk cId="1378181221" sldId="323"/>
        </pc:sldMkLst>
        <pc:spChg chg="del">
          <ac:chgData name="Somers, Maxx (Maxx)" userId="S::maxx.somers@cchmc.org::d97b1b14-05d4-409f-91e2-88e54506a9b9" providerId="AD" clId="Web-{A8190ADD-50AF-4BB7-91C8-146587BAA75C}" dt="2020-10-21T14:40:34.337" v="51"/>
          <ac:spMkLst>
            <pc:docMk/>
            <pc:sldMk cId="1378181221" sldId="323"/>
            <ac:spMk id="2" creationId="{A946AF78-8580-4474-8C5E-7ED363AFCE71}"/>
          </ac:spMkLst>
        </pc:spChg>
        <pc:spChg chg="mod">
          <ac:chgData name="Somers, Maxx (Maxx)" userId="S::maxx.somers@cchmc.org::d97b1b14-05d4-409f-91e2-88e54506a9b9" providerId="AD" clId="Web-{A8190ADD-50AF-4BB7-91C8-146587BAA75C}" dt="2020-10-21T14:41:44.510" v="64" actId="14100"/>
          <ac:spMkLst>
            <pc:docMk/>
            <pc:sldMk cId="1378181221" sldId="323"/>
            <ac:spMk id="3" creationId="{C14488E0-EBCD-4099-A1E4-BBD411D587BA}"/>
          </ac:spMkLst>
        </pc:spChg>
        <pc:spChg chg="add del mod">
          <ac:chgData name="Somers, Maxx (Maxx)" userId="S::maxx.somers@cchmc.org::d97b1b14-05d4-409f-91e2-88e54506a9b9" providerId="AD" clId="Web-{A8190ADD-50AF-4BB7-91C8-146587BAA75C}" dt="2020-10-21T14:44:50.795" v="75"/>
          <ac:spMkLst>
            <pc:docMk/>
            <pc:sldMk cId="1378181221" sldId="323"/>
            <ac:spMk id="5" creationId="{3478E207-5784-497B-B70F-C73BFA3EA518}"/>
          </ac:spMkLst>
        </pc:spChg>
        <pc:picChg chg="add del mod">
          <ac:chgData name="Somers, Maxx (Maxx)" userId="S::maxx.somers@cchmc.org::d97b1b14-05d4-409f-91e2-88e54506a9b9" providerId="AD" clId="Web-{A8190ADD-50AF-4BB7-91C8-146587BAA75C}" dt="2020-10-21T14:43:10.996" v="68"/>
          <ac:picMkLst>
            <pc:docMk/>
            <pc:sldMk cId="1378181221" sldId="323"/>
            <ac:picMk id="6" creationId="{FA125805-1DAB-40CE-B36C-35563B76514B}"/>
          </ac:picMkLst>
        </pc:picChg>
        <pc:picChg chg="add mod">
          <ac:chgData name="Somers, Maxx (Maxx)" userId="S::maxx.somers@cchmc.org::d97b1b14-05d4-409f-91e2-88e54506a9b9" providerId="AD" clId="Web-{A8190ADD-50AF-4BB7-91C8-146587BAA75C}" dt="2020-10-21T14:43:45.856" v="73" actId="1076"/>
          <ac:picMkLst>
            <pc:docMk/>
            <pc:sldMk cId="1378181221" sldId="323"/>
            <ac:picMk id="7" creationId="{D7F7EF6A-75CC-4A9C-BC9B-A30718D7602F}"/>
          </ac:picMkLst>
        </pc:picChg>
      </pc:sldChg>
      <pc:sldChg chg="addSp delSp modSp">
        <pc:chgData name="Somers, Maxx (Maxx)" userId="S::maxx.somers@cchmc.org::d97b1b14-05d4-409f-91e2-88e54506a9b9" providerId="AD" clId="Web-{A8190ADD-50AF-4BB7-91C8-146587BAA75C}" dt="2020-10-21T15:34:22.681" v="153" actId="1076"/>
        <pc:sldMkLst>
          <pc:docMk/>
          <pc:sldMk cId="2451121643" sldId="324"/>
        </pc:sldMkLst>
        <pc:spChg chg="del">
          <ac:chgData name="Somers, Maxx (Maxx)" userId="S::maxx.somers@cchmc.org::d97b1b14-05d4-409f-91e2-88e54506a9b9" providerId="AD" clId="Web-{A8190ADD-50AF-4BB7-91C8-146587BAA75C}" dt="2020-10-21T15:30:48.863" v="145"/>
          <ac:spMkLst>
            <pc:docMk/>
            <pc:sldMk cId="2451121643" sldId="324"/>
            <ac:spMk id="2" creationId="{E77CD3C3-336A-436E-BEB9-516C47366319}"/>
          </ac:spMkLst>
        </pc:spChg>
        <pc:spChg chg="mod">
          <ac:chgData name="Somers, Maxx (Maxx)" userId="S::maxx.somers@cchmc.org::d97b1b14-05d4-409f-91e2-88e54506a9b9" providerId="AD" clId="Web-{A8190ADD-50AF-4BB7-91C8-146587BAA75C}" dt="2020-10-21T15:34:01.415" v="149" actId="1076"/>
          <ac:spMkLst>
            <pc:docMk/>
            <pc:sldMk cId="2451121643" sldId="324"/>
            <ac:spMk id="3" creationId="{4AE91D50-78EC-4F31-BAF8-C02C42004661}"/>
          </ac:spMkLst>
        </pc:spChg>
        <pc:picChg chg="add mod">
          <ac:chgData name="Somers, Maxx (Maxx)" userId="S::maxx.somers@cchmc.org::d97b1b14-05d4-409f-91e2-88e54506a9b9" providerId="AD" clId="Web-{A8190ADD-50AF-4BB7-91C8-146587BAA75C}" dt="2020-10-21T15:34:22.681" v="153" actId="1076"/>
          <ac:picMkLst>
            <pc:docMk/>
            <pc:sldMk cId="2451121643" sldId="324"/>
            <ac:picMk id="4" creationId="{2BBDBA22-3D7F-4D30-BC06-27370ED1B254}"/>
          </ac:picMkLst>
        </pc:picChg>
      </pc:sldChg>
      <pc:sldChg chg="addSp delSp modSp ord">
        <pc:chgData name="Somers, Maxx (Maxx)" userId="S::maxx.somers@cchmc.org::d97b1b14-05d4-409f-91e2-88e54506a9b9" providerId="AD" clId="Web-{A8190ADD-50AF-4BB7-91C8-146587BAA75C}" dt="2020-10-21T15:28:16.343" v="130" actId="1076"/>
        <pc:sldMkLst>
          <pc:docMk/>
          <pc:sldMk cId="335855311" sldId="325"/>
        </pc:sldMkLst>
        <pc:spChg chg="del">
          <ac:chgData name="Somers, Maxx (Maxx)" userId="S::maxx.somers@cchmc.org::d97b1b14-05d4-409f-91e2-88e54506a9b9" providerId="AD" clId="Web-{A8190ADD-50AF-4BB7-91C8-146587BAA75C}" dt="2020-10-21T15:26:26.527" v="119"/>
          <ac:spMkLst>
            <pc:docMk/>
            <pc:sldMk cId="335855311" sldId="325"/>
            <ac:spMk id="2" creationId="{0C40A667-2CB4-4DCB-B9E7-14CC9B7564B6}"/>
          </ac:spMkLst>
        </pc:spChg>
        <pc:spChg chg="mod">
          <ac:chgData name="Somers, Maxx (Maxx)" userId="S::maxx.somers@cchmc.org::d97b1b14-05d4-409f-91e2-88e54506a9b9" providerId="AD" clId="Web-{A8190ADD-50AF-4BB7-91C8-146587BAA75C}" dt="2020-10-21T15:26:43.731" v="121" actId="14100"/>
          <ac:spMkLst>
            <pc:docMk/>
            <pc:sldMk cId="335855311" sldId="325"/>
            <ac:spMk id="3" creationId="{51E4B2CF-62D1-456B-9D1C-25B16B075725}"/>
          </ac:spMkLst>
        </pc:spChg>
        <pc:picChg chg="add mod">
          <ac:chgData name="Somers, Maxx (Maxx)" userId="S::maxx.somers@cchmc.org::d97b1b14-05d4-409f-91e2-88e54506a9b9" providerId="AD" clId="Web-{A8190ADD-50AF-4BB7-91C8-146587BAA75C}" dt="2020-10-21T15:28:16.343" v="130" actId="1076"/>
          <ac:picMkLst>
            <pc:docMk/>
            <pc:sldMk cId="335855311" sldId="325"/>
            <ac:picMk id="4" creationId="{7F386576-9B3A-437F-BE24-52747AA8405C}"/>
          </ac:picMkLst>
        </pc:picChg>
      </pc:sldChg>
      <pc:sldChg chg="addSp delSp modSp">
        <pc:chgData name="Somers, Maxx (Maxx)" userId="S::maxx.somers@cchmc.org::d97b1b14-05d4-409f-91e2-88e54506a9b9" providerId="AD" clId="Web-{A8190ADD-50AF-4BB7-91C8-146587BAA75C}" dt="2020-10-21T15:37:01.077" v="166" actId="1076"/>
        <pc:sldMkLst>
          <pc:docMk/>
          <pc:sldMk cId="1738590832" sldId="326"/>
        </pc:sldMkLst>
        <pc:spChg chg="del">
          <ac:chgData name="Somers, Maxx (Maxx)" userId="S::maxx.somers@cchmc.org::d97b1b14-05d4-409f-91e2-88e54506a9b9" providerId="AD" clId="Web-{A8190ADD-50AF-4BB7-91C8-146587BAA75C}" dt="2020-10-21T15:34:39.494" v="154"/>
          <ac:spMkLst>
            <pc:docMk/>
            <pc:sldMk cId="1738590832" sldId="326"/>
            <ac:spMk id="2" creationId="{238AEA08-4BB0-4E56-BAF1-EF5079613EE9}"/>
          </ac:spMkLst>
        </pc:spChg>
        <pc:spChg chg="mod">
          <ac:chgData name="Somers, Maxx (Maxx)" userId="S::maxx.somers@cchmc.org::d97b1b14-05d4-409f-91e2-88e54506a9b9" providerId="AD" clId="Web-{A8190ADD-50AF-4BB7-91C8-146587BAA75C}" dt="2020-10-21T15:34:42.698" v="155" actId="1076"/>
          <ac:spMkLst>
            <pc:docMk/>
            <pc:sldMk cId="1738590832" sldId="326"/>
            <ac:spMk id="3" creationId="{3A2FAD3B-FB5D-41BC-8144-9CDC05A85689}"/>
          </ac:spMkLst>
        </pc:spChg>
        <pc:picChg chg="add mod">
          <ac:chgData name="Somers, Maxx (Maxx)" userId="S::maxx.somers@cchmc.org::d97b1b14-05d4-409f-91e2-88e54506a9b9" providerId="AD" clId="Web-{A8190ADD-50AF-4BB7-91C8-146587BAA75C}" dt="2020-10-21T15:37:01.077" v="166" actId="1076"/>
          <ac:picMkLst>
            <pc:docMk/>
            <pc:sldMk cId="1738590832" sldId="326"/>
            <ac:picMk id="4" creationId="{65FFE4D7-03EB-4942-B6C5-96F44A79E12E}"/>
          </ac:picMkLst>
        </pc:picChg>
        <pc:picChg chg="add mod">
          <ac:chgData name="Somers, Maxx (Maxx)" userId="S::maxx.somers@cchmc.org::d97b1b14-05d4-409f-91e2-88e54506a9b9" providerId="AD" clId="Web-{A8190ADD-50AF-4BB7-91C8-146587BAA75C}" dt="2020-10-21T15:37:00.280" v="165" actId="1076"/>
          <ac:picMkLst>
            <pc:docMk/>
            <pc:sldMk cId="1738590832" sldId="326"/>
            <ac:picMk id="5" creationId="{8BE41B4A-101F-40A2-A3B6-70E925F71512}"/>
          </ac:picMkLst>
        </pc:picChg>
      </pc:sldChg>
      <pc:sldChg chg="addSp delSp modSp ord">
        <pc:chgData name="Somers, Maxx (Maxx)" userId="S::maxx.somers@cchmc.org::d97b1b14-05d4-409f-91e2-88e54506a9b9" providerId="AD" clId="Web-{A8190ADD-50AF-4BB7-91C8-146587BAA75C}" dt="2020-10-21T15:30:13.096" v="143" actId="1076"/>
        <pc:sldMkLst>
          <pc:docMk/>
          <pc:sldMk cId="3941423982" sldId="327"/>
        </pc:sldMkLst>
        <pc:spChg chg="del">
          <ac:chgData name="Somers, Maxx (Maxx)" userId="S::maxx.somers@cchmc.org::d97b1b14-05d4-409f-91e2-88e54506a9b9" providerId="AD" clId="Web-{A8190ADD-50AF-4BB7-91C8-146587BAA75C}" dt="2020-10-21T15:29:22.298" v="135"/>
          <ac:spMkLst>
            <pc:docMk/>
            <pc:sldMk cId="3941423982" sldId="327"/>
            <ac:spMk id="2" creationId="{308107F6-BB9E-475A-B0C7-D8ABD349BB20}"/>
          </ac:spMkLst>
        </pc:spChg>
        <pc:spChg chg="mod">
          <ac:chgData name="Somers, Maxx (Maxx)" userId="S::maxx.somers@cchmc.org::d97b1b14-05d4-409f-91e2-88e54506a9b9" providerId="AD" clId="Web-{A8190ADD-50AF-4BB7-91C8-146587BAA75C}" dt="2020-10-21T15:29:29.110" v="138" actId="14100"/>
          <ac:spMkLst>
            <pc:docMk/>
            <pc:sldMk cId="3941423982" sldId="327"/>
            <ac:spMk id="3" creationId="{FE383863-2C5E-4785-BF48-10E63F79731B}"/>
          </ac:spMkLst>
        </pc:spChg>
        <pc:picChg chg="add mod">
          <ac:chgData name="Somers, Maxx (Maxx)" userId="S::maxx.somers@cchmc.org::d97b1b14-05d4-409f-91e2-88e54506a9b9" providerId="AD" clId="Web-{A8190ADD-50AF-4BB7-91C8-146587BAA75C}" dt="2020-10-21T15:30:13.096" v="143" actId="1076"/>
          <ac:picMkLst>
            <pc:docMk/>
            <pc:sldMk cId="3941423982" sldId="327"/>
            <ac:picMk id="4" creationId="{590CBE7F-43AB-4611-9190-6671ACA402C3}"/>
          </ac:picMkLst>
        </pc:picChg>
      </pc:sldChg>
      <pc:sldChg chg="addSp delSp modSp new mod setBg">
        <pc:chgData name="Somers, Maxx (Maxx)" userId="S::maxx.somers@cchmc.org::d97b1b14-05d4-409f-91e2-88e54506a9b9" providerId="AD" clId="Web-{A8190ADD-50AF-4BB7-91C8-146587BAA75C}" dt="2020-10-21T14:40:02.211" v="48" actId="14100"/>
        <pc:sldMkLst>
          <pc:docMk/>
          <pc:sldMk cId="829165307" sldId="329"/>
        </pc:sldMkLst>
        <pc:spChg chg="del">
          <ac:chgData name="Somers, Maxx (Maxx)" userId="S::maxx.somers@cchmc.org::d97b1b14-05d4-409f-91e2-88e54506a9b9" providerId="AD" clId="Web-{A8190ADD-50AF-4BB7-91C8-146587BAA75C}" dt="2020-10-21T14:38:23.271" v="20"/>
          <ac:spMkLst>
            <pc:docMk/>
            <pc:sldMk cId="829165307" sldId="329"/>
            <ac:spMk id="2" creationId="{E27884B7-3854-4F42-B8F2-AA699D7056F4}"/>
          </ac:spMkLst>
        </pc:spChg>
        <pc:spChg chg="add del">
          <ac:chgData name="Somers, Maxx (Maxx)" userId="S::maxx.somers@cchmc.org::d97b1b14-05d4-409f-91e2-88e54506a9b9" providerId="AD" clId="Web-{A8190ADD-50AF-4BB7-91C8-146587BAA75C}" dt="2020-10-21T14:39:00.569" v="30"/>
          <ac:spMkLst>
            <pc:docMk/>
            <pc:sldMk cId="829165307" sldId="329"/>
            <ac:spMk id="6" creationId="{69D184B2-2226-4E31-BCCB-444330767440}"/>
          </ac:spMkLst>
        </pc:spChg>
        <pc:spChg chg="add del">
          <ac:chgData name="Somers, Maxx (Maxx)" userId="S::maxx.somers@cchmc.org::d97b1b14-05d4-409f-91e2-88e54506a9b9" providerId="AD" clId="Web-{A8190ADD-50AF-4BB7-91C8-146587BAA75C}" dt="2020-10-21T14:39:04.975" v="32"/>
          <ac:spMkLst>
            <pc:docMk/>
            <pc:sldMk cId="829165307" sldId="329"/>
            <ac:spMk id="7" creationId="{B527B32F-07F3-4C94-B09B-8C8F310F0D56}"/>
          </ac:spMkLst>
        </pc:spChg>
        <pc:spChg chg="add del">
          <ac:chgData name="Somers, Maxx (Maxx)" userId="S::maxx.somers@cchmc.org::d97b1b14-05d4-409f-91e2-88e54506a9b9" providerId="AD" clId="Web-{A8190ADD-50AF-4BB7-91C8-146587BAA75C}" dt="2020-10-21T14:39:04.975" v="32"/>
          <ac:spMkLst>
            <pc:docMk/>
            <pc:sldMk cId="829165307" sldId="329"/>
            <ac:spMk id="8" creationId="{7F41D4CC-403D-465E-9223-3277868A5D9E}"/>
          </ac:spMkLst>
        </pc:spChg>
        <pc:spChg chg="add del">
          <ac:chgData name="Somers, Maxx (Maxx)" userId="S::maxx.somers@cchmc.org::d97b1b14-05d4-409f-91e2-88e54506a9b9" providerId="AD" clId="Web-{A8190ADD-50AF-4BB7-91C8-146587BAA75C}" dt="2020-10-21T14:39:04.975" v="32"/>
          <ac:spMkLst>
            <pc:docMk/>
            <pc:sldMk cId="829165307" sldId="329"/>
            <ac:spMk id="10" creationId="{3DC4C688-715E-4A31-AB90-6A5752887D8A}"/>
          </ac:spMkLst>
        </pc:spChg>
        <pc:spChg chg="add del">
          <ac:chgData name="Somers, Maxx (Maxx)" userId="S::maxx.somers@cchmc.org::d97b1b14-05d4-409f-91e2-88e54506a9b9" providerId="AD" clId="Web-{A8190ADD-50AF-4BB7-91C8-146587BAA75C}" dt="2020-10-21T14:39:00.569" v="30"/>
          <ac:spMkLst>
            <pc:docMk/>
            <pc:sldMk cId="829165307" sldId="329"/>
            <ac:spMk id="11" creationId="{1AC4D4E3-486A-464A-8EC8-D44881097267}"/>
          </ac:spMkLst>
        </pc:spChg>
        <pc:spChg chg="add del">
          <ac:chgData name="Somers, Maxx (Maxx)" userId="S::maxx.somers@cchmc.org::d97b1b14-05d4-409f-91e2-88e54506a9b9" providerId="AD" clId="Web-{A8190ADD-50AF-4BB7-91C8-146587BAA75C}" dt="2020-10-21T14:39:00.569" v="30"/>
          <ac:spMkLst>
            <pc:docMk/>
            <pc:sldMk cId="829165307" sldId="329"/>
            <ac:spMk id="13" creationId="{864DE13E-58EB-4475-B79C-0D4FC651239B}"/>
          </ac:spMkLst>
        </pc:spChg>
        <pc:picChg chg="add mod ord">
          <ac:chgData name="Somers, Maxx (Maxx)" userId="S::maxx.somers@cchmc.org::d97b1b14-05d4-409f-91e2-88e54506a9b9" providerId="AD" clId="Web-{A8190ADD-50AF-4BB7-91C8-146587BAA75C}" dt="2020-10-21T14:40:02.211" v="48" actId="14100"/>
          <ac:picMkLst>
            <pc:docMk/>
            <pc:sldMk cId="829165307" sldId="329"/>
            <ac:picMk id="3" creationId="{99E83A07-8C85-4EAB-BBF7-E9C4E44BC986}"/>
          </ac:picMkLst>
        </pc:picChg>
        <pc:picChg chg="add mod">
          <ac:chgData name="Somers, Maxx (Maxx)" userId="S::maxx.somers@cchmc.org::d97b1b14-05d4-409f-91e2-88e54506a9b9" providerId="AD" clId="Web-{A8190ADD-50AF-4BB7-91C8-146587BAA75C}" dt="2020-10-21T14:39:21.523" v="38" actId="1076"/>
          <ac:picMkLst>
            <pc:docMk/>
            <pc:sldMk cId="829165307" sldId="329"/>
            <ac:picMk id="4" creationId="{3A86FBDA-9442-4A25-B020-1C27B2E2829B}"/>
          </ac:picMkLst>
        </pc:picChg>
        <pc:cxnChg chg="add del">
          <ac:chgData name="Somers, Maxx (Maxx)" userId="S::maxx.somers@cchmc.org::d97b1b14-05d4-409f-91e2-88e54506a9b9" providerId="AD" clId="Web-{A8190ADD-50AF-4BB7-91C8-146587BAA75C}" dt="2020-10-21T14:38:58.163" v="28"/>
          <ac:cxnSpMkLst>
            <pc:docMk/>
            <pc:sldMk cId="829165307" sldId="329"/>
            <ac:cxnSpMk id="9" creationId="{4D56677B-C0B7-4DAC-ACAD-8054FF1B599A}"/>
          </ac:cxnSpMkLst>
        </pc:cxnChg>
        <pc:cxnChg chg="add">
          <ac:chgData name="Somers, Maxx (Maxx)" userId="S::maxx.somers@cchmc.org::d97b1b14-05d4-409f-91e2-88e54506a9b9" providerId="AD" clId="Web-{A8190ADD-50AF-4BB7-91C8-146587BAA75C}" dt="2020-10-21T14:39:04.975" v="33"/>
          <ac:cxnSpMkLst>
            <pc:docMk/>
            <pc:sldMk cId="829165307" sldId="329"/>
            <ac:cxnSpMk id="12" creationId="{4D56677B-C0B7-4DAC-ACAD-8054FF1B599A}"/>
          </ac:cxnSpMkLst>
        </pc:cxnChg>
        <pc:cxnChg chg="add del">
          <ac:chgData name="Somers, Maxx (Maxx)" userId="S::maxx.somers@cchmc.org::d97b1b14-05d4-409f-91e2-88e54506a9b9" providerId="AD" clId="Web-{A8190ADD-50AF-4BB7-91C8-146587BAA75C}" dt="2020-10-21T14:39:00.569" v="30"/>
          <ac:cxnSpMkLst>
            <pc:docMk/>
            <pc:sldMk cId="829165307" sldId="329"/>
            <ac:cxnSpMk id="15" creationId="{02E9B2EE-76CA-47F3-9977-3F2FCB7FD252}"/>
          </ac:cxnSpMkLst>
        </pc:cxnChg>
      </pc:sldChg>
    </pc:docChg>
  </pc:docChgLst>
  <pc:docChgLst>
    <pc:chgData name="Somers, Maxx (Maxx)" userId="S::maxx.somers@cchmc.org::d97b1b14-05d4-409f-91e2-88e54506a9b9" providerId="AD" clId="Web-{A07C752F-2DF9-46DB-A481-069D87C9C757}"/>
    <pc:docChg chg="delSld modSld">
      <pc:chgData name="Somers, Maxx (Maxx)" userId="S::maxx.somers@cchmc.org::d97b1b14-05d4-409f-91e2-88e54506a9b9" providerId="AD" clId="Web-{A07C752F-2DF9-46DB-A481-069D87C9C757}" dt="2020-10-21T12:40:24.144" v="24" actId="20577"/>
      <pc:docMkLst>
        <pc:docMk/>
      </pc:docMkLst>
      <pc:sldChg chg="del">
        <pc:chgData name="Somers, Maxx (Maxx)" userId="S::maxx.somers@cchmc.org::d97b1b14-05d4-409f-91e2-88e54506a9b9" providerId="AD" clId="Web-{A07C752F-2DF9-46DB-A481-069D87C9C757}" dt="2020-10-21T12:33:03.021" v="0"/>
        <pc:sldMkLst>
          <pc:docMk/>
          <pc:sldMk cId="1724860911" sldId="263"/>
        </pc:sldMkLst>
      </pc:sldChg>
      <pc:sldChg chg="modSp">
        <pc:chgData name="Somers, Maxx (Maxx)" userId="S::maxx.somers@cchmc.org::d97b1b14-05d4-409f-91e2-88e54506a9b9" providerId="AD" clId="Web-{A07C752F-2DF9-46DB-A481-069D87C9C757}" dt="2020-10-21T12:39:01.050" v="5" actId="20577"/>
        <pc:sldMkLst>
          <pc:docMk/>
          <pc:sldMk cId="2848189572" sldId="294"/>
        </pc:sldMkLst>
        <pc:spChg chg="mod">
          <ac:chgData name="Somers, Maxx (Maxx)" userId="S::maxx.somers@cchmc.org::d97b1b14-05d4-409f-91e2-88e54506a9b9" providerId="AD" clId="Web-{A07C752F-2DF9-46DB-A481-069D87C9C757}" dt="2020-10-21T12:39:01.050" v="5" actId="20577"/>
          <ac:spMkLst>
            <pc:docMk/>
            <pc:sldMk cId="2848189572" sldId="294"/>
            <ac:spMk id="28" creationId="{64B6C408-9348-47DF-95A8-27BE2E15D3C7}"/>
          </ac:spMkLst>
        </pc:spChg>
      </pc:sldChg>
      <pc:sldChg chg="modSp">
        <pc:chgData name="Somers, Maxx (Maxx)" userId="S::maxx.somers@cchmc.org::d97b1b14-05d4-409f-91e2-88e54506a9b9" providerId="AD" clId="Web-{A07C752F-2DF9-46DB-A481-069D87C9C757}" dt="2020-10-21T12:40:24.144" v="23" actId="20577"/>
        <pc:sldMkLst>
          <pc:docMk/>
          <pc:sldMk cId="604715184" sldId="295"/>
        </pc:sldMkLst>
        <pc:spChg chg="mod">
          <ac:chgData name="Somers, Maxx (Maxx)" userId="S::maxx.somers@cchmc.org::d97b1b14-05d4-409f-91e2-88e54506a9b9" providerId="AD" clId="Web-{A07C752F-2DF9-46DB-A481-069D87C9C757}" dt="2020-10-21T12:40:24.144" v="23" actId="20577"/>
          <ac:spMkLst>
            <pc:docMk/>
            <pc:sldMk cId="604715184" sldId="295"/>
            <ac:spMk id="28" creationId="{64B6C408-9348-47DF-95A8-27BE2E15D3C7}"/>
          </ac:spMkLst>
        </pc:spChg>
      </pc:sldChg>
      <pc:sldChg chg="modSp">
        <pc:chgData name="Somers, Maxx (Maxx)" userId="S::maxx.somers@cchmc.org::d97b1b14-05d4-409f-91e2-88e54506a9b9" providerId="AD" clId="Web-{A07C752F-2DF9-46DB-A481-069D87C9C757}" dt="2020-10-21T12:40:02.675" v="17" actId="20577"/>
        <pc:sldMkLst>
          <pc:docMk/>
          <pc:sldMk cId="3719817664" sldId="296"/>
        </pc:sldMkLst>
        <pc:spChg chg="mod">
          <ac:chgData name="Somers, Maxx (Maxx)" userId="S::maxx.somers@cchmc.org::d97b1b14-05d4-409f-91e2-88e54506a9b9" providerId="AD" clId="Web-{A07C752F-2DF9-46DB-A481-069D87C9C757}" dt="2020-10-21T12:40:02.675" v="17" actId="20577"/>
          <ac:spMkLst>
            <pc:docMk/>
            <pc:sldMk cId="3719817664" sldId="296"/>
            <ac:spMk id="28" creationId="{64B6C408-9348-47DF-95A8-27BE2E15D3C7}"/>
          </ac:spMkLst>
        </pc:spChg>
      </pc:sldChg>
      <pc:sldChg chg="modSp">
        <pc:chgData name="Somers, Maxx (Maxx)" userId="S::maxx.somers@cchmc.org::d97b1b14-05d4-409f-91e2-88e54506a9b9" providerId="AD" clId="Web-{A07C752F-2DF9-46DB-A481-069D87C9C757}" dt="2020-10-21T12:39:38.831" v="11" actId="20577"/>
        <pc:sldMkLst>
          <pc:docMk/>
          <pc:sldMk cId="2816306626" sldId="297"/>
        </pc:sldMkLst>
        <pc:spChg chg="mod">
          <ac:chgData name="Somers, Maxx (Maxx)" userId="S::maxx.somers@cchmc.org::d97b1b14-05d4-409f-91e2-88e54506a9b9" providerId="AD" clId="Web-{A07C752F-2DF9-46DB-A481-069D87C9C757}" dt="2020-10-21T12:39:38.831" v="11" actId="20577"/>
          <ac:spMkLst>
            <pc:docMk/>
            <pc:sldMk cId="2816306626" sldId="297"/>
            <ac:spMk id="28" creationId="{64B6C408-9348-47DF-95A8-27BE2E15D3C7}"/>
          </ac:spMkLst>
        </pc:spChg>
      </pc:sldChg>
    </pc:docChg>
  </pc:docChgLst>
  <pc:docChgLst>
    <pc:chgData name="Somers, Maxx (Maxx)" userId="S::maxx.somers@cchmc.org::d97b1b14-05d4-409f-91e2-88e54506a9b9" providerId="AD" clId="Web-{C029A9E8-B1F0-4EBF-861C-60D170EE17B9}"/>
    <pc:docChg chg="modSld">
      <pc:chgData name="Somers, Maxx (Maxx)" userId="S::maxx.somers@cchmc.org::d97b1b14-05d4-409f-91e2-88e54506a9b9" providerId="AD" clId="Web-{C029A9E8-B1F0-4EBF-861C-60D170EE17B9}" dt="2020-10-21T14:06:41.338" v="37" actId="1076"/>
      <pc:docMkLst>
        <pc:docMk/>
      </pc:docMkLst>
      <pc:sldChg chg="addSp delSp modSp mod setBg">
        <pc:chgData name="Somers, Maxx (Maxx)" userId="S::maxx.somers@cchmc.org::d97b1b14-05d4-409f-91e2-88e54506a9b9" providerId="AD" clId="Web-{C029A9E8-B1F0-4EBF-861C-60D170EE17B9}" dt="2020-10-21T14:06:41.338" v="37" actId="1076"/>
        <pc:sldMkLst>
          <pc:docMk/>
          <pc:sldMk cId="1262894465" sldId="300"/>
        </pc:sldMkLst>
        <pc:spChg chg="mod">
          <ac:chgData name="Somers, Maxx (Maxx)" userId="S::maxx.somers@cchmc.org::d97b1b14-05d4-409f-91e2-88e54506a9b9" providerId="AD" clId="Web-{C029A9E8-B1F0-4EBF-861C-60D170EE17B9}" dt="2020-10-21T14:06:41.338" v="37" actId="1076"/>
          <ac:spMkLst>
            <pc:docMk/>
            <pc:sldMk cId="1262894465" sldId="300"/>
            <ac:spMk id="2" creationId="{BB7F4863-33DF-4513-86BB-6EA01E6BAAA9}"/>
          </ac:spMkLst>
        </pc:spChg>
        <pc:spChg chg="add del mod">
          <ac:chgData name="Somers, Maxx (Maxx)" userId="S::maxx.somers@cchmc.org::d97b1b14-05d4-409f-91e2-88e54506a9b9" providerId="AD" clId="Web-{C029A9E8-B1F0-4EBF-861C-60D170EE17B9}" dt="2020-10-21T14:04:21.354" v="7"/>
          <ac:spMkLst>
            <pc:docMk/>
            <pc:sldMk cId="1262894465" sldId="300"/>
            <ac:spMk id="3" creationId="{18ED60E8-2656-46E0-BBA5-74ECF311A028}"/>
          </ac:spMkLst>
        </pc:spChg>
        <pc:spChg chg="mod">
          <ac:chgData name="Somers, Maxx (Maxx)" userId="S::maxx.somers@cchmc.org::d97b1b14-05d4-409f-91e2-88e54506a9b9" providerId="AD" clId="Web-{C029A9E8-B1F0-4EBF-861C-60D170EE17B9}" dt="2020-10-21T14:06:09.354" v="31"/>
          <ac:spMkLst>
            <pc:docMk/>
            <pc:sldMk cId="1262894465" sldId="300"/>
            <ac:spMk id="28" creationId="{64B6C408-9348-47DF-95A8-27BE2E15D3C7}"/>
          </ac:spMkLst>
        </pc:spChg>
        <pc:spChg chg="add del">
          <ac:chgData name="Somers, Maxx (Maxx)" userId="S::maxx.somers@cchmc.org::d97b1b14-05d4-409f-91e2-88e54506a9b9" providerId="AD" clId="Web-{C029A9E8-B1F0-4EBF-861C-60D170EE17B9}" dt="2020-10-21T14:06:09.354" v="31"/>
          <ac:spMkLst>
            <pc:docMk/>
            <pc:sldMk cId="1262894465" sldId="300"/>
            <ac:spMk id="33" creationId="{33CD251C-A887-4D2F-925B-FC097198538B}"/>
          </ac:spMkLst>
        </pc:spChg>
        <pc:spChg chg="add del">
          <ac:chgData name="Somers, Maxx (Maxx)" userId="S::maxx.somers@cchmc.org::d97b1b14-05d4-409f-91e2-88e54506a9b9" providerId="AD" clId="Web-{C029A9E8-B1F0-4EBF-861C-60D170EE17B9}" dt="2020-10-21T14:06:09.354" v="31"/>
          <ac:spMkLst>
            <pc:docMk/>
            <pc:sldMk cId="1262894465" sldId="300"/>
            <ac:spMk id="35" creationId="{3B2069EE-A08E-44F0-B3F9-3CF8CC2DCAD5}"/>
          </ac:spMkLst>
        </pc:spChg>
        <pc:spChg chg="add">
          <ac:chgData name="Somers, Maxx (Maxx)" userId="S::maxx.somers@cchmc.org::d97b1b14-05d4-409f-91e2-88e54506a9b9" providerId="AD" clId="Web-{C029A9E8-B1F0-4EBF-861C-60D170EE17B9}" dt="2020-10-21T14:06:09.354" v="31"/>
          <ac:spMkLst>
            <pc:docMk/>
            <pc:sldMk cId="1262894465" sldId="300"/>
            <ac:spMk id="44" creationId="{2B566528-1B12-4246-9431-5C2D7D081168}"/>
          </ac:spMkLst>
        </pc:spChg>
        <pc:grpChg chg="add del">
          <ac:chgData name="Somers, Maxx (Maxx)" userId="S::maxx.somers@cchmc.org::d97b1b14-05d4-409f-91e2-88e54506a9b9" providerId="AD" clId="Web-{C029A9E8-B1F0-4EBF-861C-60D170EE17B9}" dt="2020-10-21T14:06:09.354" v="31"/>
          <ac:grpSpMkLst>
            <pc:docMk/>
            <pc:sldMk cId="1262894465" sldId="300"/>
            <ac:grpSpMk id="37" creationId="{9C6E8597-0CCE-4A8A-9326-AA52691A1C81}"/>
          </ac:grpSpMkLst>
        </pc:grpChg>
        <pc:grpChg chg="add">
          <ac:chgData name="Somers, Maxx (Maxx)" userId="S::maxx.somers@cchmc.org::d97b1b14-05d4-409f-91e2-88e54506a9b9" providerId="AD" clId="Web-{C029A9E8-B1F0-4EBF-861C-60D170EE17B9}" dt="2020-10-21T14:06:09.354" v="31"/>
          <ac:grpSpMkLst>
            <pc:docMk/>
            <pc:sldMk cId="1262894465" sldId="300"/>
            <ac:grpSpMk id="46" creationId="{5995D10D-E9C9-47DB-AE7E-801FEF38F5C9}"/>
          </ac:grpSpMkLst>
        </pc:grpChg>
        <pc:grpChg chg="add">
          <ac:chgData name="Somers, Maxx (Maxx)" userId="S::maxx.somers@cchmc.org::d97b1b14-05d4-409f-91e2-88e54506a9b9" providerId="AD" clId="Web-{C029A9E8-B1F0-4EBF-861C-60D170EE17B9}" dt="2020-10-21T14:06:09.354" v="31"/>
          <ac:grpSpMkLst>
            <pc:docMk/>
            <pc:sldMk cId="1262894465" sldId="300"/>
            <ac:grpSpMk id="50" creationId="{828A5161-06F1-46CF-8AD7-844680A59E13}"/>
          </ac:grpSpMkLst>
        </pc:grpChg>
        <pc:picChg chg="add mod">
          <ac:chgData name="Somers, Maxx (Maxx)" userId="S::maxx.somers@cchmc.org::d97b1b14-05d4-409f-91e2-88e54506a9b9" providerId="AD" clId="Web-{C029A9E8-B1F0-4EBF-861C-60D170EE17B9}" dt="2020-10-21T14:06:23.010" v="36" actId="1076"/>
          <ac:picMkLst>
            <pc:docMk/>
            <pc:sldMk cId="1262894465" sldId="300"/>
            <ac:picMk id="4" creationId="{A556CBA6-0859-4ADD-80BA-19502AE467A2}"/>
          </ac:picMkLst>
        </pc:picChg>
        <pc:picChg chg="del mod ord">
          <ac:chgData name="Somers, Maxx (Maxx)" userId="S::maxx.somers@cchmc.org::d97b1b14-05d4-409f-91e2-88e54506a9b9" providerId="AD" clId="Web-{C029A9E8-B1F0-4EBF-861C-60D170EE17B9}" dt="2020-10-21T14:05:28.135" v="19"/>
          <ac:picMkLst>
            <pc:docMk/>
            <pc:sldMk cId="1262894465" sldId="300"/>
            <ac:picMk id="5" creationId="{57FD010E-C44C-4651-9115-F2A4639D0437}"/>
          </ac:picMkLst>
        </pc:picChg>
        <pc:picChg chg="add mod ord">
          <ac:chgData name="Somers, Maxx (Maxx)" userId="S::maxx.somers@cchmc.org::d97b1b14-05d4-409f-91e2-88e54506a9b9" providerId="AD" clId="Web-{C029A9E8-B1F0-4EBF-861C-60D170EE17B9}" dt="2020-10-21T14:06:17.573" v="33" actId="14100"/>
          <ac:picMkLst>
            <pc:docMk/>
            <pc:sldMk cId="1262894465" sldId="300"/>
            <ac:picMk id="6" creationId="{6AAFAAAE-B262-42E9-B84F-4EAA35CB1921}"/>
          </ac:picMkLst>
        </pc:picChg>
      </pc:sldChg>
    </pc:docChg>
  </pc:docChgLst>
  <pc:docChgLst>
    <pc:chgData name="Somers, Maxx (Maxx)" userId="S::maxx.somers@cchmc.org::d97b1b14-05d4-409f-91e2-88e54506a9b9" providerId="AD" clId="Web-{CD9F8697-BD23-4CE5-808F-830A7A69C579}"/>
    <pc:docChg chg="modSld">
      <pc:chgData name="Somers, Maxx (Maxx)" userId="S::maxx.somers@cchmc.org::d97b1b14-05d4-409f-91e2-88e54506a9b9" providerId="AD" clId="Web-{CD9F8697-BD23-4CE5-808F-830A7A69C579}" dt="2020-10-21T15:50:05.025" v="10" actId="20577"/>
      <pc:docMkLst>
        <pc:docMk/>
      </pc:docMkLst>
      <pc:sldChg chg="modSp">
        <pc:chgData name="Somers, Maxx (Maxx)" userId="S::maxx.somers@cchmc.org::d97b1b14-05d4-409f-91e2-88e54506a9b9" providerId="AD" clId="Web-{CD9F8697-BD23-4CE5-808F-830A7A69C579}" dt="2020-10-21T15:49:50.149" v="0" actId="20577"/>
        <pc:sldMkLst>
          <pc:docMk/>
          <pc:sldMk cId="2848189572" sldId="294"/>
        </pc:sldMkLst>
        <pc:spChg chg="mod">
          <ac:chgData name="Somers, Maxx (Maxx)" userId="S::maxx.somers@cchmc.org::d97b1b14-05d4-409f-91e2-88e54506a9b9" providerId="AD" clId="Web-{CD9F8697-BD23-4CE5-808F-830A7A69C579}" dt="2020-10-21T15:49:50.149" v="0" actId="20577"/>
          <ac:spMkLst>
            <pc:docMk/>
            <pc:sldMk cId="2848189572" sldId="294"/>
            <ac:spMk id="28" creationId="{64B6C408-9348-47DF-95A8-27BE2E15D3C7}"/>
          </ac:spMkLst>
        </pc:spChg>
      </pc:sldChg>
      <pc:sldChg chg="modSp">
        <pc:chgData name="Somers, Maxx (Maxx)" userId="S::maxx.somers@cchmc.org::d97b1b14-05d4-409f-91e2-88e54506a9b9" providerId="AD" clId="Web-{CD9F8697-BD23-4CE5-808F-830A7A69C579}" dt="2020-10-21T15:50:05.025" v="9" actId="20577"/>
        <pc:sldMkLst>
          <pc:docMk/>
          <pc:sldMk cId="604715184" sldId="295"/>
        </pc:sldMkLst>
        <pc:spChg chg="mod">
          <ac:chgData name="Somers, Maxx (Maxx)" userId="S::maxx.somers@cchmc.org::d97b1b14-05d4-409f-91e2-88e54506a9b9" providerId="AD" clId="Web-{CD9F8697-BD23-4CE5-808F-830A7A69C579}" dt="2020-10-21T15:50:05.025" v="9" actId="20577"/>
          <ac:spMkLst>
            <pc:docMk/>
            <pc:sldMk cId="604715184" sldId="295"/>
            <ac:spMk id="28" creationId="{64B6C408-9348-47DF-95A8-27BE2E15D3C7}"/>
          </ac:spMkLst>
        </pc:spChg>
      </pc:sldChg>
      <pc:sldChg chg="modSp">
        <pc:chgData name="Somers, Maxx (Maxx)" userId="S::maxx.somers@cchmc.org::d97b1b14-05d4-409f-91e2-88e54506a9b9" providerId="AD" clId="Web-{CD9F8697-BD23-4CE5-808F-830A7A69C579}" dt="2020-10-21T15:49:59.774" v="6" actId="20577"/>
        <pc:sldMkLst>
          <pc:docMk/>
          <pc:sldMk cId="3719817664" sldId="296"/>
        </pc:sldMkLst>
        <pc:spChg chg="mod">
          <ac:chgData name="Somers, Maxx (Maxx)" userId="S::maxx.somers@cchmc.org::d97b1b14-05d4-409f-91e2-88e54506a9b9" providerId="AD" clId="Web-{CD9F8697-BD23-4CE5-808F-830A7A69C579}" dt="2020-10-21T15:49:59.774" v="6" actId="20577"/>
          <ac:spMkLst>
            <pc:docMk/>
            <pc:sldMk cId="3719817664" sldId="296"/>
            <ac:spMk id="28" creationId="{64B6C408-9348-47DF-95A8-27BE2E15D3C7}"/>
          </ac:spMkLst>
        </pc:spChg>
      </pc:sldChg>
      <pc:sldChg chg="modSp">
        <pc:chgData name="Somers, Maxx (Maxx)" userId="S::maxx.somers@cchmc.org::d97b1b14-05d4-409f-91e2-88e54506a9b9" providerId="AD" clId="Web-{CD9F8697-BD23-4CE5-808F-830A7A69C579}" dt="2020-10-21T15:49:55.165" v="3" actId="20577"/>
        <pc:sldMkLst>
          <pc:docMk/>
          <pc:sldMk cId="2816306626" sldId="297"/>
        </pc:sldMkLst>
        <pc:spChg chg="mod">
          <ac:chgData name="Somers, Maxx (Maxx)" userId="S::maxx.somers@cchmc.org::d97b1b14-05d4-409f-91e2-88e54506a9b9" providerId="AD" clId="Web-{CD9F8697-BD23-4CE5-808F-830A7A69C579}" dt="2020-10-21T15:49:55.165" v="3" actId="20577"/>
          <ac:spMkLst>
            <pc:docMk/>
            <pc:sldMk cId="2816306626" sldId="297"/>
            <ac:spMk id="28" creationId="{64B6C408-9348-47DF-95A8-27BE2E15D3C7}"/>
          </ac:spMkLst>
        </pc:spChg>
      </pc:sldChg>
    </pc:docChg>
  </pc:docChgLst>
  <pc:docChgLst>
    <pc:chgData name="Somers, Maxx (Maxx)" userId="S::maxx.somers@cchmc.org::d97b1b14-05d4-409f-91e2-88e54506a9b9" providerId="AD" clId="Web-{3F8A5F17-6628-4395-84A1-B4D012466917}"/>
    <pc:docChg chg="modSld">
      <pc:chgData name="Somers, Maxx (Maxx)" userId="S::maxx.somers@cchmc.org::d97b1b14-05d4-409f-91e2-88e54506a9b9" providerId="AD" clId="Web-{3F8A5F17-6628-4395-84A1-B4D012466917}" dt="2020-10-21T13:58:34.097" v="46" actId="1076"/>
      <pc:docMkLst>
        <pc:docMk/>
      </pc:docMkLst>
      <pc:sldChg chg="addSp delSp modSp mod setBg">
        <pc:chgData name="Somers, Maxx (Maxx)" userId="S::maxx.somers@cchmc.org::d97b1b14-05d4-409f-91e2-88e54506a9b9" providerId="AD" clId="Web-{3F8A5F17-6628-4395-84A1-B4D012466917}" dt="2020-10-21T13:55:19.689" v="30" actId="1076"/>
        <pc:sldMkLst>
          <pc:docMk/>
          <pc:sldMk cId="2848189572" sldId="294"/>
        </pc:sldMkLst>
        <pc:spChg chg="mod">
          <ac:chgData name="Somers, Maxx (Maxx)" userId="S::maxx.somers@cchmc.org::d97b1b14-05d4-409f-91e2-88e54506a9b9" providerId="AD" clId="Web-{3F8A5F17-6628-4395-84A1-B4D012466917}" dt="2020-10-21T13:55:00.924" v="23" actId="1076"/>
          <ac:spMkLst>
            <pc:docMk/>
            <pc:sldMk cId="2848189572" sldId="294"/>
            <ac:spMk id="2" creationId="{BB7F4863-33DF-4513-86BB-6EA01E6BAAA9}"/>
          </ac:spMkLst>
        </pc:spChg>
        <pc:spChg chg="add del mod">
          <ac:chgData name="Somers, Maxx (Maxx)" userId="S::maxx.somers@cchmc.org::d97b1b14-05d4-409f-91e2-88e54506a9b9" providerId="AD" clId="Web-{3F8A5F17-6628-4395-84A1-B4D012466917}" dt="2020-10-21T13:54:07.236" v="6"/>
          <ac:spMkLst>
            <pc:docMk/>
            <pc:sldMk cId="2848189572" sldId="294"/>
            <ac:spMk id="3" creationId="{64DD8A65-C60B-4C03-AE10-DDDCAC7F2DA0}"/>
          </ac:spMkLst>
        </pc:spChg>
        <pc:spChg chg="mod ord">
          <ac:chgData name="Somers, Maxx (Maxx)" userId="S::maxx.somers@cchmc.org::d97b1b14-05d4-409f-91e2-88e54506a9b9" providerId="AD" clId="Web-{3F8A5F17-6628-4395-84A1-B4D012466917}" dt="2020-10-21T13:55:02.892" v="24" actId="1076"/>
          <ac:spMkLst>
            <pc:docMk/>
            <pc:sldMk cId="2848189572" sldId="294"/>
            <ac:spMk id="28" creationId="{64B6C408-9348-47DF-95A8-27BE2E15D3C7}"/>
          </ac:spMkLst>
        </pc:spChg>
        <pc:spChg chg="add del">
          <ac:chgData name="Somers, Maxx (Maxx)" userId="S::maxx.somers@cchmc.org::d97b1b14-05d4-409f-91e2-88e54506a9b9" providerId="AD" clId="Web-{3F8A5F17-6628-4395-84A1-B4D012466917}" dt="2020-10-21T13:54:41.314" v="16"/>
          <ac:spMkLst>
            <pc:docMk/>
            <pc:sldMk cId="2848189572" sldId="294"/>
            <ac:spMk id="30" creationId="{385E1BDC-A9B0-4A87-82E3-F3187F69A802}"/>
          </ac:spMkLst>
        </pc:spChg>
        <pc:spChg chg="add del">
          <ac:chgData name="Somers, Maxx (Maxx)" userId="S::maxx.somers@cchmc.org::d97b1b14-05d4-409f-91e2-88e54506a9b9" providerId="AD" clId="Web-{3F8A5F17-6628-4395-84A1-B4D012466917}" dt="2020-10-21T13:54:41.314" v="16"/>
          <ac:spMkLst>
            <pc:docMk/>
            <pc:sldMk cId="2848189572" sldId="294"/>
            <ac:spMk id="31" creationId="{0990C621-3B8B-4820-8328-D47EF7CE823C}"/>
          </ac:spMkLst>
        </pc:spChg>
        <pc:spChg chg="add del">
          <ac:chgData name="Somers, Maxx (Maxx)" userId="S::maxx.somers@cchmc.org::d97b1b14-05d4-409f-91e2-88e54506a9b9" providerId="AD" clId="Web-{3F8A5F17-6628-4395-84A1-B4D012466917}" dt="2020-10-21T13:54:41.314" v="16"/>
          <ac:spMkLst>
            <pc:docMk/>
            <pc:sldMk cId="2848189572" sldId="294"/>
            <ac:spMk id="32" creationId="{C1A2385B-1D2A-4E17-84FA-6CB7F0AAE473}"/>
          </ac:spMkLst>
        </pc:spChg>
        <pc:spChg chg="add del">
          <ac:chgData name="Somers, Maxx (Maxx)" userId="S::maxx.somers@cchmc.org::d97b1b14-05d4-409f-91e2-88e54506a9b9" providerId="AD" clId="Web-{3F8A5F17-6628-4395-84A1-B4D012466917}" dt="2020-10-21T13:54:38.627" v="14"/>
          <ac:spMkLst>
            <pc:docMk/>
            <pc:sldMk cId="2848189572" sldId="294"/>
            <ac:spMk id="33" creationId="{231BF440-39FA-4087-84CC-2EEC0BBDAF29}"/>
          </ac:spMkLst>
        </pc:spChg>
        <pc:spChg chg="add del">
          <ac:chgData name="Somers, Maxx (Maxx)" userId="S::maxx.somers@cchmc.org::d97b1b14-05d4-409f-91e2-88e54506a9b9" providerId="AD" clId="Web-{3F8A5F17-6628-4395-84A1-B4D012466917}" dt="2020-10-21T13:54:41.314" v="16"/>
          <ac:spMkLst>
            <pc:docMk/>
            <pc:sldMk cId="2848189572" sldId="294"/>
            <ac:spMk id="34" creationId="{5E791F2F-79DB-4CC0-9FA1-001E3E91E8B7}"/>
          </ac:spMkLst>
        </pc:spChg>
        <pc:spChg chg="add del">
          <ac:chgData name="Somers, Maxx (Maxx)" userId="S::maxx.somers@cchmc.org::d97b1b14-05d4-409f-91e2-88e54506a9b9" providerId="AD" clId="Web-{3F8A5F17-6628-4395-84A1-B4D012466917}" dt="2020-10-21T13:54:38.627" v="14"/>
          <ac:spMkLst>
            <pc:docMk/>
            <pc:sldMk cId="2848189572" sldId="294"/>
            <ac:spMk id="35" creationId="{F04E4CBA-303B-48BD-8451-C2701CB0EEBF}"/>
          </ac:spMkLst>
        </pc:spChg>
        <pc:spChg chg="add del">
          <ac:chgData name="Somers, Maxx (Maxx)" userId="S::maxx.somers@cchmc.org::d97b1b14-05d4-409f-91e2-88e54506a9b9" providerId="AD" clId="Web-{3F8A5F17-6628-4395-84A1-B4D012466917}" dt="2020-10-21T13:54:43.689" v="18"/>
          <ac:spMkLst>
            <pc:docMk/>
            <pc:sldMk cId="2848189572" sldId="294"/>
            <ac:spMk id="36" creationId="{5AAE9118-0436-4488-AC4A-C14DF6A7B6B1}"/>
          </ac:spMkLst>
        </pc:spChg>
        <pc:spChg chg="add del">
          <ac:chgData name="Somers, Maxx (Maxx)" userId="S::maxx.somers@cchmc.org::d97b1b14-05d4-409f-91e2-88e54506a9b9" providerId="AD" clId="Web-{3F8A5F17-6628-4395-84A1-B4D012466917}" dt="2020-10-21T13:54:38.627" v="14"/>
          <ac:spMkLst>
            <pc:docMk/>
            <pc:sldMk cId="2848189572" sldId="294"/>
            <ac:spMk id="37" creationId="{F6CA58B3-AFCC-4A40-9882-50D5080879B0}"/>
          </ac:spMkLst>
        </pc:spChg>
        <pc:spChg chg="add del">
          <ac:chgData name="Somers, Maxx (Maxx)" userId="S::maxx.somers@cchmc.org::d97b1b14-05d4-409f-91e2-88e54506a9b9" providerId="AD" clId="Web-{3F8A5F17-6628-4395-84A1-B4D012466917}" dt="2020-10-21T13:54:43.689" v="18"/>
          <ac:spMkLst>
            <pc:docMk/>
            <pc:sldMk cId="2848189572" sldId="294"/>
            <ac:spMk id="38" creationId="{1B10F861-B8F1-49C7-BD58-EAB20CEE7F93}"/>
          </ac:spMkLst>
        </pc:spChg>
        <pc:spChg chg="add del">
          <ac:chgData name="Somers, Maxx (Maxx)" userId="S::maxx.somers@cchmc.org::d97b1b14-05d4-409f-91e2-88e54506a9b9" providerId="AD" clId="Web-{3F8A5F17-6628-4395-84A1-B4D012466917}" dt="2020-10-21T13:54:38.627" v="14"/>
          <ac:spMkLst>
            <pc:docMk/>
            <pc:sldMk cId="2848189572" sldId="294"/>
            <ac:spMk id="39" creationId="{75C56826-D4E5-42ED-8529-079651CB3005}"/>
          </ac:spMkLst>
        </pc:spChg>
        <pc:spChg chg="add del">
          <ac:chgData name="Somers, Maxx (Maxx)" userId="S::maxx.somers@cchmc.org::d97b1b14-05d4-409f-91e2-88e54506a9b9" providerId="AD" clId="Web-{3F8A5F17-6628-4395-84A1-B4D012466917}" dt="2020-10-21T13:54:43.689" v="18"/>
          <ac:spMkLst>
            <pc:docMk/>
            <pc:sldMk cId="2848189572" sldId="294"/>
            <ac:spMk id="40" creationId="{61F6E425-22AB-4DA2-8FAC-58ADB58EF6C3}"/>
          </ac:spMkLst>
        </pc:spChg>
        <pc:spChg chg="add del">
          <ac:chgData name="Somers, Maxx (Maxx)" userId="S::maxx.somers@cchmc.org::d97b1b14-05d4-409f-91e2-88e54506a9b9" providerId="AD" clId="Web-{3F8A5F17-6628-4395-84A1-B4D012466917}" dt="2020-10-21T13:54:38.627" v="14"/>
          <ac:spMkLst>
            <pc:docMk/>
            <pc:sldMk cId="2848189572" sldId="294"/>
            <ac:spMk id="41" creationId="{82095FCE-EF05-4443-B97A-85DEE3A5CA17}"/>
          </ac:spMkLst>
        </pc:spChg>
        <pc:spChg chg="add del">
          <ac:chgData name="Somers, Maxx (Maxx)" userId="S::maxx.somers@cchmc.org::d97b1b14-05d4-409f-91e2-88e54506a9b9" providerId="AD" clId="Web-{3F8A5F17-6628-4395-84A1-B4D012466917}" dt="2020-10-21T13:54:48.486" v="20"/>
          <ac:spMkLst>
            <pc:docMk/>
            <pc:sldMk cId="2848189572" sldId="294"/>
            <ac:spMk id="42" creationId="{2B566528-1B12-4246-9431-5C2D7D081168}"/>
          </ac:spMkLst>
        </pc:spChg>
        <pc:spChg chg="add del">
          <ac:chgData name="Somers, Maxx (Maxx)" userId="S::maxx.somers@cchmc.org::d97b1b14-05d4-409f-91e2-88e54506a9b9" providerId="AD" clId="Web-{3F8A5F17-6628-4395-84A1-B4D012466917}" dt="2020-10-21T13:54:38.627" v="14"/>
          <ac:spMkLst>
            <pc:docMk/>
            <pc:sldMk cId="2848189572" sldId="294"/>
            <ac:spMk id="43" creationId="{CA00AE6B-AA30-4CF8-BA6F-339B780AD76C}"/>
          </ac:spMkLst>
        </pc:spChg>
        <pc:spChg chg="add del">
          <ac:chgData name="Somers, Maxx (Maxx)" userId="S::maxx.somers@cchmc.org::d97b1b14-05d4-409f-91e2-88e54506a9b9" providerId="AD" clId="Web-{3F8A5F17-6628-4395-84A1-B4D012466917}" dt="2020-10-21T13:54:56.033" v="22"/>
          <ac:spMkLst>
            <pc:docMk/>
            <pc:sldMk cId="2848189572" sldId="294"/>
            <ac:spMk id="45" creationId="{33CD251C-A887-4D2F-925B-FC097198538B}"/>
          </ac:spMkLst>
        </pc:spChg>
        <pc:spChg chg="add del">
          <ac:chgData name="Somers, Maxx (Maxx)" userId="S::maxx.somers@cchmc.org::d97b1b14-05d4-409f-91e2-88e54506a9b9" providerId="AD" clId="Web-{3F8A5F17-6628-4395-84A1-B4D012466917}" dt="2020-10-21T13:54:56.033" v="22"/>
          <ac:spMkLst>
            <pc:docMk/>
            <pc:sldMk cId="2848189572" sldId="294"/>
            <ac:spMk id="46" creationId="{3B2069EE-A08E-44F0-B3F9-3CF8CC2DCAD5}"/>
          </ac:spMkLst>
        </pc:spChg>
        <pc:grpChg chg="add del">
          <ac:chgData name="Somers, Maxx (Maxx)" userId="S::maxx.somers@cchmc.org::d97b1b14-05d4-409f-91e2-88e54506a9b9" providerId="AD" clId="Web-{3F8A5F17-6628-4395-84A1-B4D012466917}" dt="2020-10-21T13:54:48.486" v="20"/>
          <ac:grpSpMkLst>
            <pc:docMk/>
            <pc:sldMk cId="2848189572" sldId="294"/>
            <ac:grpSpMk id="44" creationId="{5995D10D-E9C9-47DB-AE7E-801FEF38F5C9}"/>
          </ac:grpSpMkLst>
        </pc:grpChg>
        <pc:grpChg chg="add del">
          <ac:chgData name="Somers, Maxx (Maxx)" userId="S::maxx.somers@cchmc.org::d97b1b14-05d4-409f-91e2-88e54506a9b9" providerId="AD" clId="Web-{3F8A5F17-6628-4395-84A1-B4D012466917}" dt="2020-10-21T13:54:48.486" v="20"/>
          <ac:grpSpMkLst>
            <pc:docMk/>
            <pc:sldMk cId="2848189572" sldId="294"/>
            <ac:grpSpMk id="47" creationId="{828A5161-06F1-46CF-8AD7-844680A59E13}"/>
          </ac:grpSpMkLst>
        </pc:grpChg>
        <pc:grpChg chg="add del">
          <ac:chgData name="Somers, Maxx (Maxx)" userId="S::maxx.somers@cchmc.org::d97b1b14-05d4-409f-91e2-88e54506a9b9" providerId="AD" clId="Web-{3F8A5F17-6628-4395-84A1-B4D012466917}" dt="2020-10-21T13:54:56.033" v="22"/>
          <ac:grpSpMkLst>
            <pc:docMk/>
            <pc:sldMk cId="2848189572" sldId="294"/>
            <ac:grpSpMk id="48" creationId="{9C6E8597-0CCE-4A8A-9326-AA52691A1C81}"/>
          </ac:grpSpMkLst>
        </pc:grpChg>
        <pc:picChg chg="add mod ord">
          <ac:chgData name="Somers, Maxx (Maxx)" userId="S::maxx.somers@cchmc.org::d97b1b14-05d4-409f-91e2-88e54506a9b9" providerId="AD" clId="Web-{3F8A5F17-6628-4395-84A1-B4D012466917}" dt="2020-10-21T13:55:19.689" v="30" actId="1076"/>
          <ac:picMkLst>
            <pc:docMk/>
            <pc:sldMk cId="2848189572" sldId="294"/>
            <ac:picMk id="4" creationId="{D2A49D57-41FB-4374-B0BF-B9C80B0D82A8}"/>
          </ac:picMkLst>
        </pc:picChg>
        <pc:picChg chg="mod ord">
          <ac:chgData name="Somers, Maxx (Maxx)" userId="S::maxx.somers@cchmc.org::d97b1b14-05d4-409f-91e2-88e54506a9b9" providerId="AD" clId="Web-{3F8A5F17-6628-4395-84A1-B4D012466917}" dt="2020-10-21T13:54:56.033" v="22"/>
          <ac:picMkLst>
            <pc:docMk/>
            <pc:sldMk cId="2848189572" sldId="294"/>
            <ac:picMk id="5" creationId="{57FD010E-C44C-4651-9115-F2A4639D0437}"/>
          </ac:picMkLst>
        </pc:picChg>
      </pc:sldChg>
      <pc:sldChg chg="addSp modSp">
        <pc:chgData name="Somers, Maxx (Maxx)" userId="S::maxx.somers@cchmc.org::d97b1b14-05d4-409f-91e2-88e54506a9b9" providerId="AD" clId="Web-{3F8A5F17-6628-4395-84A1-B4D012466917}" dt="2020-10-21T13:58:34.097" v="46" actId="1076"/>
        <pc:sldMkLst>
          <pc:docMk/>
          <pc:sldMk cId="3719817664" sldId="296"/>
        </pc:sldMkLst>
        <pc:spChg chg="mod">
          <ac:chgData name="Somers, Maxx (Maxx)" userId="S::maxx.somers@cchmc.org::d97b1b14-05d4-409f-91e2-88e54506a9b9" providerId="AD" clId="Web-{3F8A5F17-6628-4395-84A1-B4D012466917}" dt="2020-10-21T13:56:59.440" v="38" actId="1076"/>
          <ac:spMkLst>
            <pc:docMk/>
            <pc:sldMk cId="3719817664" sldId="296"/>
            <ac:spMk id="2" creationId="{BB7F4863-33DF-4513-86BB-6EA01E6BAAA9}"/>
          </ac:spMkLst>
        </pc:spChg>
        <pc:spChg chg="mod">
          <ac:chgData name="Somers, Maxx (Maxx)" userId="S::maxx.somers@cchmc.org::d97b1b14-05d4-409f-91e2-88e54506a9b9" providerId="AD" clId="Web-{3F8A5F17-6628-4395-84A1-B4D012466917}" dt="2020-10-21T13:57:05.690" v="39" actId="1076"/>
          <ac:spMkLst>
            <pc:docMk/>
            <pc:sldMk cId="3719817664" sldId="296"/>
            <ac:spMk id="28" creationId="{64B6C408-9348-47DF-95A8-27BE2E15D3C7}"/>
          </ac:spMkLst>
        </pc:spChg>
        <pc:picChg chg="add mod">
          <ac:chgData name="Somers, Maxx (Maxx)" userId="S::maxx.somers@cchmc.org::d97b1b14-05d4-409f-91e2-88e54506a9b9" providerId="AD" clId="Web-{3F8A5F17-6628-4395-84A1-B4D012466917}" dt="2020-10-21T13:58:34.097" v="46" actId="1076"/>
          <ac:picMkLst>
            <pc:docMk/>
            <pc:sldMk cId="3719817664" sldId="296"/>
            <ac:picMk id="3" creationId="{1341A5D5-C74D-4F66-B08C-46C9054BFA7E}"/>
          </ac:picMkLst>
        </pc:picChg>
      </pc:sldChg>
      <pc:sldChg chg="addSp modSp">
        <pc:chgData name="Somers, Maxx (Maxx)" userId="S::maxx.somers@cchmc.org::d97b1b14-05d4-409f-91e2-88e54506a9b9" providerId="AD" clId="Web-{3F8A5F17-6628-4395-84A1-B4D012466917}" dt="2020-10-21T13:56:28.440" v="37" actId="1076"/>
        <pc:sldMkLst>
          <pc:docMk/>
          <pc:sldMk cId="2816306626" sldId="297"/>
        </pc:sldMkLst>
        <pc:spChg chg="mod">
          <ac:chgData name="Somers, Maxx (Maxx)" userId="S::maxx.somers@cchmc.org::d97b1b14-05d4-409f-91e2-88e54506a9b9" providerId="AD" clId="Web-{3F8A5F17-6628-4395-84A1-B4D012466917}" dt="2020-10-21T13:56:07.471" v="31" actId="1076"/>
          <ac:spMkLst>
            <pc:docMk/>
            <pc:sldMk cId="2816306626" sldId="297"/>
            <ac:spMk id="2" creationId="{BB7F4863-33DF-4513-86BB-6EA01E6BAAA9}"/>
          </ac:spMkLst>
        </pc:spChg>
        <pc:spChg chg="mod">
          <ac:chgData name="Somers, Maxx (Maxx)" userId="S::maxx.somers@cchmc.org::d97b1b14-05d4-409f-91e2-88e54506a9b9" providerId="AD" clId="Web-{3F8A5F17-6628-4395-84A1-B4D012466917}" dt="2020-10-21T13:56:10.330" v="32" actId="1076"/>
          <ac:spMkLst>
            <pc:docMk/>
            <pc:sldMk cId="2816306626" sldId="297"/>
            <ac:spMk id="28" creationId="{64B6C408-9348-47DF-95A8-27BE2E15D3C7}"/>
          </ac:spMkLst>
        </pc:spChg>
        <pc:picChg chg="add mod">
          <ac:chgData name="Somers, Maxx (Maxx)" userId="S::maxx.somers@cchmc.org::d97b1b14-05d4-409f-91e2-88e54506a9b9" providerId="AD" clId="Web-{3F8A5F17-6628-4395-84A1-B4D012466917}" dt="2020-10-21T13:56:28.440" v="37" actId="1076"/>
          <ac:picMkLst>
            <pc:docMk/>
            <pc:sldMk cId="2816306626" sldId="297"/>
            <ac:picMk id="3" creationId="{C2983AE7-4ED2-43C7-BD63-EF3390673697}"/>
          </ac:picMkLst>
        </pc:picChg>
      </pc:sldChg>
    </pc:docChg>
  </pc:docChgLst>
  <pc:docChgLst>
    <pc:chgData name="Somers, Maxx (Maxx)" userId="S::maxx.somers@cchmc.org::d97b1b14-05d4-409f-91e2-88e54506a9b9" providerId="AD" clId="Web-{8641DA55-EC16-41BD-950F-CF9E31070AC5}"/>
    <pc:docChg chg="addSld delSld modSld">
      <pc:chgData name="Somers, Maxx (Maxx)" userId="S::maxx.somers@cchmc.org::d97b1b14-05d4-409f-91e2-88e54506a9b9" providerId="AD" clId="Web-{8641DA55-EC16-41BD-950F-CF9E31070AC5}" dt="2020-10-21T13:01:28.045" v="97" actId="20577"/>
      <pc:docMkLst>
        <pc:docMk/>
      </pc:docMkLst>
      <pc:sldChg chg="modSp">
        <pc:chgData name="Somers, Maxx (Maxx)" userId="S::maxx.somers@cchmc.org::d97b1b14-05d4-409f-91e2-88e54506a9b9" providerId="AD" clId="Web-{8641DA55-EC16-41BD-950F-CF9E31070AC5}" dt="2020-10-21T13:01:27.123" v="95" actId="20577"/>
        <pc:sldMkLst>
          <pc:docMk/>
          <pc:sldMk cId="3926186546" sldId="256"/>
        </pc:sldMkLst>
        <pc:spChg chg="mod">
          <ac:chgData name="Somers, Maxx (Maxx)" userId="S::maxx.somers@cchmc.org::d97b1b14-05d4-409f-91e2-88e54506a9b9" providerId="AD" clId="Web-{8641DA55-EC16-41BD-950F-CF9E31070AC5}" dt="2020-10-21T13:01:27.123" v="95" actId="20577"/>
          <ac:spMkLst>
            <pc:docMk/>
            <pc:sldMk cId="3926186546" sldId="256"/>
            <ac:spMk id="3" creationId="{6C97711D-732D-46C9-BE2D-5F086B28897F}"/>
          </ac:spMkLst>
        </pc:spChg>
      </pc:sldChg>
      <pc:sldChg chg="modSp">
        <pc:chgData name="Somers, Maxx (Maxx)" userId="S::maxx.somers@cchmc.org::d97b1b14-05d4-409f-91e2-88e54506a9b9" providerId="AD" clId="Web-{8641DA55-EC16-41BD-950F-CF9E31070AC5}" dt="2020-10-21T12:46:05.881" v="19" actId="20577"/>
        <pc:sldMkLst>
          <pc:docMk/>
          <pc:sldMk cId="1406087740" sldId="298"/>
        </pc:sldMkLst>
        <pc:spChg chg="mod">
          <ac:chgData name="Somers, Maxx (Maxx)" userId="S::maxx.somers@cchmc.org::d97b1b14-05d4-409f-91e2-88e54506a9b9" providerId="AD" clId="Web-{8641DA55-EC16-41BD-950F-CF9E31070AC5}" dt="2020-10-21T12:46:05.881" v="19" actId="20577"/>
          <ac:spMkLst>
            <pc:docMk/>
            <pc:sldMk cId="1406087740" sldId="298"/>
            <ac:spMk id="28" creationId="{64B6C408-9348-47DF-95A8-27BE2E15D3C7}"/>
          </ac:spMkLst>
        </pc:spChg>
      </pc:sldChg>
      <pc:sldChg chg="modSp">
        <pc:chgData name="Somers, Maxx (Maxx)" userId="S::maxx.somers@cchmc.org::d97b1b14-05d4-409f-91e2-88e54506a9b9" providerId="AD" clId="Web-{8641DA55-EC16-41BD-950F-CF9E31070AC5}" dt="2020-10-21T12:45:08.601" v="13" actId="1076"/>
        <pc:sldMkLst>
          <pc:docMk/>
          <pc:sldMk cId="337462746" sldId="299"/>
        </pc:sldMkLst>
        <pc:spChg chg="mod">
          <ac:chgData name="Somers, Maxx (Maxx)" userId="S::maxx.somers@cchmc.org::d97b1b14-05d4-409f-91e2-88e54506a9b9" providerId="AD" clId="Web-{8641DA55-EC16-41BD-950F-CF9E31070AC5}" dt="2020-10-21T12:45:08.601" v="13" actId="1076"/>
          <ac:spMkLst>
            <pc:docMk/>
            <pc:sldMk cId="337462746" sldId="299"/>
            <ac:spMk id="28" creationId="{64B6C408-9348-47DF-95A8-27BE2E15D3C7}"/>
          </ac:spMkLst>
        </pc:spChg>
      </pc:sldChg>
      <pc:sldChg chg="modSp">
        <pc:chgData name="Somers, Maxx (Maxx)" userId="S::maxx.somers@cchmc.org::d97b1b14-05d4-409f-91e2-88e54506a9b9" providerId="AD" clId="Web-{8641DA55-EC16-41BD-950F-CF9E31070AC5}" dt="2020-10-21T12:43:56.055" v="4" actId="20577"/>
        <pc:sldMkLst>
          <pc:docMk/>
          <pc:sldMk cId="1262894465" sldId="300"/>
        </pc:sldMkLst>
        <pc:spChg chg="mod">
          <ac:chgData name="Somers, Maxx (Maxx)" userId="S::maxx.somers@cchmc.org::d97b1b14-05d4-409f-91e2-88e54506a9b9" providerId="AD" clId="Web-{8641DA55-EC16-41BD-950F-CF9E31070AC5}" dt="2020-10-21T12:43:56.055" v="4" actId="20577"/>
          <ac:spMkLst>
            <pc:docMk/>
            <pc:sldMk cId="1262894465" sldId="300"/>
            <ac:spMk id="28" creationId="{64B6C408-9348-47DF-95A8-27BE2E15D3C7}"/>
          </ac:spMkLst>
        </pc:spChg>
      </pc:sldChg>
      <pc:sldChg chg="addSp delSp modSp">
        <pc:chgData name="Somers, Maxx (Maxx)" userId="S::maxx.somers@cchmc.org::d97b1b14-05d4-409f-91e2-88e54506a9b9" providerId="AD" clId="Web-{8641DA55-EC16-41BD-950F-CF9E31070AC5}" dt="2020-10-21T12:50:29.082" v="50" actId="1076"/>
        <pc:sldMkLst>
          <pc:docMk/>
          <pc:sldMk cId="287533663" sldId="302"/>
        </pc:sldMkLst>
        <pc:spChg chg="mod">
          <ac:chgData name="Somers, Maxx (Maxx)" userId="S::maxx.somers@cchmc.org::d97b1b14-05d4-409f-91e2-88e54506a9b9" providerId="AD" clId="Web-{8641DA55-EC16-41BD-950F-CF9E31070AC5}" dt="2020-10-21T12:50:25.426" v="49" actId="1076"/>
          <ac:spMkLst>
            <pc:docMk/>
            <pc:sldMk cId="287533663" sldId="302"/>
            <ac:spMk id="2" creationId="{BB7F4863-33DF-4513-86BB-6EA01E6BAAA9}"/>
          </ac:spMkLst>
        </pc:spChg>
        <pc:spChg chg="add del mod">
          <ac:chgData name="Somers, Maxx (Maxx)" userId="S::maxx.somers@cchmc.org::d97b1b14-05d4-409f-91e2-88e54506a9b9" providerId="AD" clId="Web-{8641DA55-EC16-41BD-950F-CF9E31070AC5}" dt="2020-10-21T12:50:29.082" v="50" actId="1076"/>
          <ac:spMkLst>
            <pc:docMk/>
            <pc:sldMk cId="287533663" sldId="302"/>
            <ac:spMk id="28" creationId="{64B6C408-9348-47DF-95A8-27BE2E15D3C7}"/>
          </ac:spMkLst>
        </pc:spChg>
      </pc:sldChg>
      <pc:sldChg chg="addSp modSp new">
        <pc:chgData name="Somers, Maxx (Maxx)" userId="S::maxx.somers@cchmc.org::d97b1b14-05d4-409f-91e2-88e54506a9b9" providerId="AD" clId="Web-{8641DA55-EC16-41BD-950F-CF9E31070AC5}" dt="2020-10-21T12:52:50.518" v="60" actId="1076"/>
        <pc:sldMkLst>
          <pc:docMk/>
          <pc:sldMk cId="841734109" sldId="321"/>
        </pc:sldMkLst>
        <pc:spChg chg="add mod">
          <ac:chgData name="Somers, Maxx (Maxx)" userId="S::maxx.somers@cchmc.org::d97b1b14-05d4-409f-91e2-88e54506a9b9" providerId="AD" clId="Web-{8641DA55-EC16-41BD-950F-CF9E31070AC5}" dt="2020-10-21T12:52:50.518" v="60" actId="1076"/>
          <ac:spMkLst>
            <pc:docMk/>
            <pc:sldMk cId="841734109" sldId="321"/>
            <ac:spMk id="4" creationId="{27BBE31D-B46A-4183-AF12-CB30FA15ADE4}"/>
          </ac:spMkLst>
        </pc:spChg>
      </pc:sldChg>
      <pc:sldChg chg="add del replId">
        <pc:chgData name="Somers, Maxx (Maxx)" userId="S::maxx.somers@cchmc.org::d97b1b14-05d4-409f-91e2-88e54506a9b9" providerId="AD" clId="Web-{8641DA55-EC16-41BD-950F-CF9E31070AC5}" dt="2020-10-21T12:49:33.380" v="35"/>
        <pc:sldMkLst>
          <pc:docMk/>
          <pc:sldMk cId="2828408912" sldId="321"/>
        </pc:sldMkLst>
      </pc:sldChg>
      <pc:sldChg chg="addSp modSp new mod modClrScheme chgLayout">
        <pc:chgData name="Somers, Maxx (Maxx)" userId="S::maxx.somers@cchmc.org::d97b1b14-05d4-409f-91e2-88e54506a9b9" providerId="AD" clId="Web-{8641DA55-EC16-41BD-950F-CF9E31070AC5}" dt="2020-10-21T12:54:45.814" v="65" actId="20577"/>
        <pc:sldMkLst>
          <pc:docMk/>
          <pc:sldMk cId="1834813177" sldId="322"/>
        </pc:sldMkLst>
        <pc:spChg chg="mod ord">
          <ac:chgData name="Somers, Maxx (Maxx)" userId="S::maxx.somers@cchmc.org::d97b1b14-05d4-409f-91e2-88e54506a9b9" providerId="AD" clId="Web-{8641DA55-EC16-41BD-950F-CF9E31070AC5}" dt="2020-10-21T12:53:34.549" v="62"/>
          <ac:spMkLst>
            <pc:docMk/>
            <pc:sldMk cId="1834813177" sldId="322"/>
            <ac:spMk id="2" creationId="{6C1B62BC-39EE-42CF-9C1B-678E9ADC5055}"/>
          </ac:spMkLst>
        </pc:spChg>
        <pc:spChg chg="add mod ord">
          <ac:chgData name="Somers, Maxx (Maxx)" userId="S::maxx.somers@cchmc.org::d97b1b14-05d4-409f-91e2-88e54506a9b9" providerId="AD" clId="Web-{8641DA55-EC16-41BD-950F-CF9E31070AC5}" dt="2020-10-21T12:54:45.814" v="65" actId="20577"/>
          <ac:spMkLst>
            <pc:docMk/>
            <pc:sldMk cId="1834813177" sldId="322"/>
            <ac:spMk id="3" creationId="{15E04994-FCCA-4074-BDB5-57F965367DF2}"/>
          </ac:spMkLst>
        </pc:spChg>
      </pc:sldChg>
      <pc:sldChg chg="modSp new">
        <pc:chgData name="Somers, Maxx (Maxx)" userId="S::maxx.somers@cchmc.org::d97b1b14-05d4-409f-91e2-88e54506a9b9" providerId="AD" clId="Web-{8641DA55-EC16-41BD-950F-CF9E31070AC5}" dt="2020-10-21T12:55:09.939" v="70" actId="20577"/>
        <pc:sldMkLst>
          <pc:docMk/>
          <pc:sldMk cId="1378181221" sldId="323"/>
        </pc:sldMkLst>
        <pc:spChg chg="mod">
          <ac:chgData name="Somers, Maxx (Maxx)" userId="S::maxx.somers@cchmc.org::d97b1b14-05d4-409f-91e2-88e54506a9b9" providerId="AD" clId="Web-{8641DA55-EC16-41BD-950F-CF9E31070AC5}" dt="2020-10-21T12:55:09.939" v="70" actId="20577"/>
          <ac:spMkLst>
            <pc:docMk/>
            <pc:sldMk cId="1378181221" sldId="323"/>
            <ac:spMk id="3" creationId="{C14488E0-EBCD-4099-A1E4-BBD411D587BA}"/>
          </ac:spMkLst>
        </pc:spChg>
      </pc:sldChg>
      <pc:sldChg chg="modSp new">
        <pc:chgData name="Somers, Maxx (Maxx)" userId="S::maxx.somers@cchmc.org::d97b1b14-05d4-409f-91e2-88e54506a9b9" providerId="AD" clId="Web-{8641DA55-EC16-41BD-950F-CF9E31070AC5}" dt="2020-10-21T12:57:12.516" v="75" actId="20577"/>
        <pc:sldMkLst>
          <pc:docMk/>
          <pc:sldMk cId="2451121643" sldId="324"/>
        </pc:sldMkLst>
        <pc:spChg chg="mod">
          <ac:chgData name="Somers, Maxx (Maxx)" userId="S::maxx.somers@cchmc.org::d97b1b14-05d4-409f-91e2-88e54506a9b9" providerId="AD" clId="Web-{8641DA55-EC16-41BD-950F-CF9E31070AC5}" dt="2020-10-21T12:57:12.516" v="75" actId="20577"/>
          <ac:spMkLst>
            <pc:docMk/>
            <pc:sldMk cId="2451121643" sldId="324"/>
            <ac:spMk id="3" creationId="{4AE91D50-78EC-4F31-BAF8-C02C42004661}"/>
          </ac:spMkLst>
        </pc:spChg>
      </pc:sldChg>
      <pc:sldChg chg="modSp new">
        <pc:chgData name="Somers, Maxx (Maxx)" userId="S::maxx.somers@cchmc.org::d97b1b14-05d4-409f-91e2-88e54506a9b9" providerId="AD" clId="Web-{8641DA55-EC16-41BD-950F-CF9E31070AC5}" dt="2020-10-21T12:58:14.375" v="87" actId="20577"/>
        <pc:sldMkLst>
          <pc:docMk/>
          <pc:sldMk cId="335855311" sldId="325"/>
        </pc:sldMkLst>
        <pc:spChg chg="mod">
          <ac:chgData name="Somers, Maxx (Maxx)" userId="S::maxx.somers@cchmc.org::d97b1b14-05d4-409f-91e2-88e54506a9b9" providerId="AD" clId="Web-{8641DA55-EC16-41BD-950F-CF9E31070AC5}" dt="2020-10-21T12:58:14.375" v="87" actId="20577"/>
          <ac:spMkLst>
            <pc:docMk/>
            <pc:sldMk cId="335855311" sldId="325"/>
            <ac:spMk id="3" creationId="{51E4B2CF-62D1-456B-9D1C-25B16B075725}"/>
          </ac:spMkLst>
        </pc:spChg>
      </pc:sldChg>
      <pc:sldChg chg="modSp new">
        <pc:chgData name="Somers, Maxx (Maxx)" userId="S::maxx.somers@cchmc.org::d97b1b14-05d4-409f-91e2-88e54506a9b9" providerId="AD" clId="Web-{8641DA55-EC16-41BD-950F-CF9E31070AC5}" dt="2020-10-21T12:58:09.578" v="85" actId="20577"/>
        <pc:sldMkLst>
          <pc:docMk/>
          <pc:sldMk cId="1738590832" sldId="326"/>
        </pc:sldMkLst>
        <pc:spChg chg="mod">
          <ac:chgData name="Somers, Maxx (Maxx)" userId="S::maxx.somers@cchmc.org::d97b1b14-05d4-409f-91e2-88e54506a9b9" providerId="AD" clId="Web-{8641DA55-EC16-41BD-950F-CF9E31070AC5}" dt="2020-10-21T12:58:09.578" v="85" actId="20577"/>
          <ac:spMkLst>
            <pc:docMk/>
            <pc:sldMk cId="1738590832" sldId="326"/>
            <ac:spMk id="3" creationId="{3A2FAD3B-FB5D-41BC-8144-9CDC05A85689}"/>
          </ac:spMkLst>
        </pc:spChg>
      </pc:sldChg>
      <pc:sldChg chg="modSp new">
        <pc:chgData name="Somers, Maxx (Maxx)" userId="S::maxx.somers@cchmc.org::d97b1b14-05d4-409f-91e2-88e54506a9b9" providerId="AD" clId="Web-{8641DA55-EC16-41BD-950F-CF9E31070AC5}" dt="2020-10-21T13:00:10.967" v="93" actId="20577"/>
        <pc:sldMkLst>
          <pc:docMk/>
          <pc:sldMk cId="3941423982" sldId="327"/>
        </pc:sldMkLst>
        <pc:spChg chg="mod">
          <ac:chgData name="Somers, Maxx (Maxx)" userId="S::maxx.somers@cchmc.org::d97b1b14-05d4-409f-91e2-88e54506a9b9" providerId="AD" clId="Web-{8641DA55-EC16-41BD-950F-CF9E31070AC5}" dt="2020-10-21T13:00:10.967" v="93" actId="20577"/>
          <ac:spMkLst>
            <pc:docMk/>
            <pc:sldMk cId="3941423982" sldId="327"/>
            <ac:spMk id="3" creationId="{FE383863-2C5E-4785-BF48-10E63F79731B}"/>
          </ac:spMkLst>
        </pc:spChg>
      </pc:sldChg>
    </pc:docChg>
  </pc:docChgLst>
  <pc:docChgLst>
    <pc:chgData name="Somers, Maxx (Maxx)" userId="S::maxx.somers@cchmc.org::d97b1b14-05d4-409f-91e2-88e54506a9b9" providerId="AD" clId="Web-{F0F6F955-5303-4400-A637-373EE150681E}"/>
    <pc:docChg chg="modSld">
      <pc:chgData name="Somers, Maxx (Maxx)" userId="S::maxx.somers@cchmc.org::d97b1b14-05d4-409f-91e2-88e54506a9b9" providerId="AD" clId="Web-{F0F6F955-5303-4400-A637-373EE150681E}" dt="2020-10-21T14:18:31.393" v="24" actId="1076"/>
      <pc:docMkLst>
        <pc:docMk/>
      </pc:docMkLst>
      <pc:sldChg chg="addSp delSp modSp mod setBg">
        <pc:chgData name="Somers, Maxx (Maxx)" userId="S::maxx.somers@cchmc.org::d97b1b14-05d4-409f-91e2-88e54506a9b9" providerId="AD" clId="Web-{F0F6F955-5303-4400-A637-373EE150681E}" dt="2020-10-21T14:18:31.393" v="24" actId="1076"/>
        <pc:sldMkLst>
          <pc:docMk/>
          <pc:sldMk cId="337462746" sldId="299"/>
        </pc:sldMkLst>
        <pc:spChg chg="mod">
          <ac:chgData name="Somers, Maxx (Maxx)" userId="S::maxx.somers@cchmc.org::d97b1b14-05d4-409f-91e2-88e54506a9b9" providerId="AD" clId="Web-{F0F6F955-5303-4400-A637-373EE150681E}" dt="2020-10-21T14:18:26.987" v="23" actId="1076"/>
          <ac:spMkLst>
            <pc:docMk/>
            <pc:sldMk cId="337462746" sldId="299"/>
            <ac:spMk id="2" creationId="{BB7F4863-33DF-4513-86BB-6EA01E6BAAA9}"/>
          </ac:spMkLst>
        </pc:spChg>
        <pc:spChg chg="mod">
          <ac:chgData name="Somers, Maxx (Maxx)" userId="S::maxx.somers@cchmc.org::d97b1b14-05d4-409f-91e2-88e54506a9b9" providerId="AD" clId="Web-{F0F6F955-5303-4400-A637-373EE150681E}" dt="2020-10-21T14:18:15.190" v="20" actId="1076"/>
          <ac:spMkLst>
            <pc:docMk/>
            <pc:sldMk cId="337462746" sldId="299"/>
            <ac:spMk id="28" creationId="{64B6C408-9348-47DF-95A8-27BE2E15D3C7}"/>
          </ac:spMkLst>
        </pc:spChg>
        <pc:spChg chg="add">
          <ac:chgData name="Somers, Maxx (Maxx)" userId="S::maxx.somers@cchmc.org::d97b1b14-05d4-409f-91e2-88e54506a9b9" providerId="AD" clId="Web-{F0F6F955-5303-4400-A637-373EE150681E}" dt="2020-10-21T14:17:58.675" v="15"/>
          <ac:spMkLst>
            <pc:docMk/>
            <pc:sldMk cId="337462746" sldId="299"/>
            <ac:spMk id="33" creationId="{9427AF5F-9A0E-42B7-A252-FD64C9885F9C}"/>
          </ac:spMkLst>
        </pc:spChg>
        <pc:picChg chg="add mod">
          <ac:chgData name="Somers, Maxx (Maxx)" userId="S::maxx.somers@cchmc.org::d97b1b14-05d4-409f-91e2-88e54506a9b9" providerId="AD" clId="Web-{F0F6F955-5303-4400-A637-373EE150681E}" dt="2020-10-21T14:18:31.393" v="24" actId="1076"/>
          <ac:picMkLst>
            <pc:docMk/>
            <pc:sldMk cId="337462746" sldId="299"/>
            <ac:picMk id="3" creationId="{BB6E9DB4-473A-4739-8DD4-746CC908EFAE}"/>
          </ac:picMkLst>
        </pc:picChg>
        <pc:picChg chg="del">
          <ac:chgData name="Somers, Maxx (Maxx)" userId="S::maxx.somers@cchmc.org::d97b1b14-05d4-409f-91e2-88e54506a9b9" providerId="AD" clId="Web-{F0F6F955-5303-4400-A637-373EE150681E}" dt="2020-10-21T14:17:48.581" v="11"/>
          <ac:picMkLst>
            <pc:docMk/>
            <pc:sldMk cId="337462746" sldId="299"/>
            <ac:picMk id="5" creationId="{57FD010E-C44C-4651-9115-F2A4639D043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8B13EB-F227-4F23-B826-867C474A8CBD}" type="datetimeFigureOut">
              <a:rPr lang="en-US" smtClean="0"/>
              <a:t>10/21/2020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97FBB-162A-4B08-830E-1BB3FB880F8D}" type="slidenum">
              <a:rPr lang="en-US" smtClean="0"/>
              <a:t>‹#›</a:t>
            </a:fld>
            <a:endParaRPr lang="en-US"/>
          </a:p>
        </p:txBody>
      </p:sp>
    </p:spTree>
    <p:extLst>
      <p:ext uri="{BB962C8B-B14F-4D97-AF65-F5344CB8AC3E}">
        <p14:creationId xmlns:p14="http://schemas.microsoft.com/office/powerpoint/2010/main" val="538914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597FBB-162A-4B08-830E-1BB3FB880F8D}" type="slidenum">
              <a:rPr lang="en-US" smtClean="0"/>
              <a:t>20</a:t>
            </a:fld>
            <a:endParaRPr lang="en-US"/>
          </a:p>
        </p:txBody>
      </p:sp>
    </p:spTree>
    <p:extLst>
      <p:ext uri="{BB962C8B-B14F-4D97-AF65-F5344CB8AC3E}">
        <p14:creationId xmlns:p14="http://schemas.microsoft.com/office/powerpoint/2010/main" val="2699039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https://redcap.research.cchmc.org/redcap_v10.0.15/Design/online_designer.php?pid=4791&amp;page=concomitant_medications</a:t>
            </a:r>
          </a:p>
        </p:txBody>
      </p:sp>
      <p:sp>
        <p:nvSpPr>
          <p:cNvPr id="4" name="Slide Number Placeholder 3"/>
          <p:cNvSpPr>
            <a:spLocks noGrp="1"/>
          </p:cNvSpPr>
          <p:nvPr>
            <p:ph type="sldNum" sz="quarter" idx="5"/>
          </p:nvPr>
        </p:nvSpPr>
        <p:spPr/>
        <p:txBody>
          <a:bodyPr/>
          <a:lstStyle/>
          <a:p>
            <a:fld id="{4F597FBB-162A-4B08-830E-1BB3FB880F8D}" type="slidenum">
              <a:rPr lang="en-US" smtClean="0"/>
              <a:t>24</a:t>
            </a:fld>
            <a:endParaRPr lang="en-US"/>
          </a:p>
        </p:txBody>
      </p:sp>
    </p:spTree>
    <p:extLst>
      <p:ext uri="{BB962C8B-B14F-4D97-AF65-F5344CB8AC3E}">
        <p14:creationId xmlns:p14="http://schemas.microsoft.com/office/powerpoint/2010/main" val="1593496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https://redcap.research.cchmc.org/redcap_v10.0.15/Design/online_designer.php?pid=4791&amp;page=concomitant_medications</a:t>
            </a:r>
          </a:p>
        </p:txBody>
      </p:sp>
      <p:sp>
        <p:nvSpPr>
          <p:cNvPr id="4" name="Slide Number Placeholder 3"/>
          <p:cNvSpPr>
            <a:spLocks noGrp="1"/>
          </p:cNvSpPr>
          <p:nvPr>
            <p:ph type="sldNum" sz="quarter" idx="5"/>
          </p:nvPr>
        </p:nvSpPr>
        <p:spPr/>
        <p:txBody>
          <a:bodyPr/>
          <a:lstStyle/>
          <a:p>
            <a:fld id="{4F597FBB-162A-4B08-830E-1BB3FB880F8D}" type="slidenum">
              <a:rPr lang="en-US" smtClean="0"/>
              <a:t>25</a:t>
            </a:fld>
            <a:endParaRPr lang="en-US"/>
          </a:p>
        </p:txBody>
      </p:sp>
    </p:spTree>
    <p:extLst>
      <p:ext uri="{BB962C8B-B14F-4D97-AF65-F5344CB8AC3E}">
        <p14:creationId xmlns:p14="http://schemas.microsoft.com/office/powerpoint/2010/main" val="687181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https://redcap.research.cchmc.org/redcap_v10.0.15/Design/online_designer.php?pid=4791&amp;page=concomitant_medications</a:t>
            </a:r>
          </a:p>
        </p:txBody>
      </p:sp>
      <p:sp>
        <p:nvSpPr>
          <p:cNvPr id="4" name="Slide Number Placeholder 3"/>
          <p:cNvSpPr>
            <a:spLocks noGrp="1"/>
          </p:cNvSpPr>
          <p:nvPr>
            <p:ph type="sldNum" sz="quarter" idx="5"/>
          </p:nvPr>
        </p:nvSpPr>
        <p:spPr/>
        <p:txBody>
          <a:bodyPr/>
          <a:lstStyle/>
          <a:p>
            <a:fld id="{4F597FBB-162A-4B08-830E-1BB3FB880F8D}" type="slidenum">
              <a:rPr lang="en-US" smtClean="0"/>
              <a:t>26</a:t>
            </a:fld>
            <a:endParaRPr lang="en-US"/>
          </a:p>
        </p:txBody>
      </p:sp>
    </p:spTree>
    <p:extLst>
      <p:ext uri="{BB962C8B-B14F-4D97-AF65-F5344CB8AC3E}">
        <p14:creationId xmlns:p14="http://schemas.microsoft.com/office/powerpoint/2010/main" val="3313619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https://redcap.research.cchmc.org/redcap_v10.0.15/Design/online_designer.php?pid=4791&amp;page=concomitant_medications</a:t>
            </a:r>
          </a:p>
        </p:txBody>
      </p:sp>
      <p:sp>
        <p:nvSpPr>
          <p:cNvPr id="4" name="Slide Number Placeholder 3"/>
          <p:cNvSpPr>
            <a:spLocks noGrp="1"/>
          </p:cNvSpPr>
          <p:nvPr>
            <p:ph type="sldNum" sz="quarter" idx="5"/>
          </p:nvPr>
        </p:nvSpPr>
        <p:spPr/>
        <p:txBody>
          <a:bodyPr/>
          <a:lstStyle/>
          <a:p>
            <a:fld id="{4F597FBB-162A-4B08-830E-1BB3FB880F8D}" type="slidenum">
              <a:rPr lang="en-US" smtClean="0"/>
              <a:t>27</a:t>
            </a:fld>
            <a:endParaRPr lang="en-US"/>
          </a:p>
        </p:txBody>
      </p:sp>
    </p:spTree>
    <p:extLst>
      <p:ext uri="{BB962C8B-B14F-4D97-AF65-F5344CB8AC3E}">
        <p14:creationId xmlns:p14="http://schemas.microsoft.com/office/powerpoint/2010/main" val="2860973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597FBB-162A-4B08-830E-1BB3FB880F8D}" type="slidenum">
              <a:rPr lang="en-US" smtClean="0"/>
              <a:t>42</a:t>
            </a:fld>
            <a:endParaRPr lang="en-US"/>
          </a:p>
        </p:txBody>
      </p:sp>
    </p:spTree>
    <p:extLst>
      <p:ext uri="{BB962C8B-B14F-4D97-AF65-F5344CB8AC3E}">
        <p14:creationId xmlns:p14="http://schemas.microsoft.com/office/powerpoint/2010/main" val="2515835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Request a project at CCTST.org</a:t>
            </a:r>
          </a:p>
          <a:p>
            <a:pPr lvl="1"/>
            <a:endParaRPr lang="en-US" dirty="0"/>
          </a:p>
          <a:p>
            <a:pPr lvl="1"/>
            <a:r>
              <a:rPr lang="en-US" dirty="0"/>
              <a:t>CCTST offers classes</a:t>
            </a:r>
          </a:p>
          <a:p>
            <a:pPr lvl="1"/>
            <a:r>
              <a:rPr lang="en-US" sz="1800" dirty="0"/>
              <a:t>	Introduction to REDCap</a:t>
            </a:r>
          </a:p>
          <a:p>
            <a:pPr lvl="2"/>
            <a:r>
              <a:rPr lang="en-US" sz="1800" dirty="0"/>
              <a:t>REDCap for Beginners</a:t>
            </a:r>
          </a:p>
          <a:p>
            <a:pPr lvl="2"/>
            <a:r>
              <a:rPr lang="en-US" sz="1800" dirty="0"/>
              <a:t>Project Management and Design in REDCap</a:t>
            </a:r>
          </a:p>
          <a:p>
            <a:endParaRPr lang="en-US" dirty="0"/>
          </a:p>
        </p:txBody>
      </p:sp>
      <p:sp>
        <p:nvSpPr>
          <p:cNvPr id="4" name="Slide Number Placeholder 3"/>
          <p:cNvSpPr>
            <a:spLocks noGrp="1"/>
          </p:cNvSpPr>
          <p:nvPr>
            <p:ph type="sldNum" sz="quarter" idx="5"/>
          </p:nvPr>
        </p:nvSpPr>
        <p:spPr/>
        <p:txBody>
          <a:bodyPr/>
          <a:lstStyle/>
          <a:p>
            <a:fld id="{4F597FBB-162A-4B08-830E-1BB3FB880F8D}" type="slidenum">
              <a:rPr lang="en-US" smtClean="0"/>
              <a:t>43</a:t>
            </a:fld>
            <a:endParaRPr lang="en-US"/>
          </a:p>
        </p:txBody>
      </p:sp>
    </p:spTree>
    <p:extLst>
      <p:ext uri="{BB962C8B-B14F-4D97-AF65-F5344CB8AC3E}">
        <p14:creationId xmlns:p14="http://schemas.microsoft.com/office/powerpoint/2010/main" val="451460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23F8C-05A8-4AC5-9CDF-E77BBE7F00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69278A-DE82-4476-BC97-4104B5D56E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3447B-F070-42BC-8046-B6D5AFA6F171}"/>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5" name="Footer Placeholder 4">
            <a:extLst>
              <a:ext uri="{FF2B5EF4-FFF2-40B4-BE49-F238E27FC236}">
                <a16:creationId xmlns:a16="http://schemas.microsoft.com/office/drawing/2014/main" id="{D99277CF-AD18-4FCF-93DB-40A4848C63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81D53F-4759-4339-A01A-CA09D5785758}"/>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4281696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C950A-FDE5-4DE1-B1A5-E958330EBAA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5E3909-E982-48C1-9A32-9649C2A79D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1A601B-EB44-45F6-B3AC-511A080015DE}"/>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5" name="Footer Placeholder 4">
            <a:extLst>
              <a:ext uri="{FF2B5EF4-FFF2-40B4-BE49-F238E27FC236}">
                <a16:creationId xmlns:a16="http://schemas.microsoft.com/office/drawing/2014/main" id="{29ABE022-0CEA-40D4-BE08-4FEC0397F5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83526-606A-4FD0-8849-D927E3485BBE}"/>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556731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AB6D0F-A47A-4A07-A5E0-36E75EE5A9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918C58-6279-457B-83D3-51CD7D50CF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509E74-6F9E-45D8-BB44-CD56A54BFDD9}"/>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5" name="Footer Placeholder 4">
            <a:extLst>
              <a:ext uri="{FF2B5EF4-FFF2-40B4-BE49-F238E27FC236}">
                <a16:creationId xmlns:a16="http://schemas.microsoft.com/office/drawing/2014/main" id="{F98F4133-D2B7-40E6-994C-4B25CE835C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BDB6D0-D66B-4DAD-A37B-B704F3AC73F8}"/>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1846352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831E3-AA17-446D-BD2F-DFF31920CA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0258EC-4AE0-4641-BC0A-F55D85AD6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6F3FF4-1950-4D1F-A530-3531AB1B34AD}"/>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5" name="Footer Placeholder 4">
            <a:extLst>
              <a:ext uri="{FF2B5EF4-FFF2-40B4-BE49-F238E27FC236}">
                <a16:creationId xmlns:a16="http://schemas.microsoft.com/office/drawing/2014/main" id="{F9899F0C-3FC8-4B18-B5BF-52CEBFA9D9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567CDC-FDC3-41C0-A95A-641F92C80E59}"/>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1658328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B898-37C4-423E-8AC2-FCD6C5AF21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B08AE8-3D90-444A-A196-7DCED1E1AA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052150-8339-4054-ABE6-A62F0721F52D}"/>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5" name="Footer Placeholder 4">
            <a:extLst>
              <a:ext uri="{FF2B5EF4-FFF2-40B4-BE49-F238E27FC236}">
                <a16:creationId xmlns:a16="http://schemas.microsoft.com/office/drawing/2014/main" id="{FD949CFC-6B3D-474F-91A9-AE93153D46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EDBC72-F4BE-4F80-BD56-695C6A6247C4}"/>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2453516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6F8D1-C4EE-4B3F-A4D4-AFE79A717C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C32E4E-E6FA-4162-93DE-016033C642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9B2B0B-20CB-41E4-BA9A-5461DA65A23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692CB9-76EB-4971-A5F5-CF5D587DA0A3}"/>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6" name="Footer Placeholder 5">
            <a:extLst>
              <a:ext uri="{FF2B5EF4-FFF2-40B4-BE49-F238E27FC236}">
                <a16:creationId xmlns:a16="http://schemas.microsoft.com/office/drawing/2014/main" id="{52313B99-595D-4A92-A3C8-5A80B48EF1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917305-3158-470C-A75C-4ED24A259555}"/>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2574675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48E38-3268-4725-9AEB-4B325EEA38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2A86584-BCFB-4826-A259-4796BFC31D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603A17-495D-4EFF-9B00-1E27CFF378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C044CC-A0CE-43F6-A718-D1254F7C92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85BFEF-D1DF-43DB-B01C-A510C821F1C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A10094-FF42-4C88-96F4-BBEF3C1136CB}"/>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8" name="Footer Placeholder 7">
            <a:extLst>
              <a:ext uri="{FF2B5EF4-FFF2-40B4-BE49-F238E27FC236}">
                <a16:creationId xmlns:a16="http://schemas.microsoft.com/office/drawing/2014/main" id="{7F609BD6-53FC-484A-8CAD-18A9576CC75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3BA5F5-D0F5-477D-837A-54A2FC49B2F3}"/>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39419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7256-6F31-44FC-95F7-FFB28E98ED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FBC81F-7DC2-4FEA-9C9E-53B97824A3BC}"/>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4" name="Footer Placeholder 3">
            <a:extLst>
              <a:ext uri="{FF2B5EF4-FFF2-40B4-BE49-F238E27FC236}">
                <a16:creationId xmlns:a16="http://schemas.microsoft.com/office/drawing/2014/main" id="{20C31D22-43C8-4C2B-8142-A466F2A906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CB14C4-BB6F-4474-9718-BA550B38AA5A}"/>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3901110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28F626-16CF-4C50-9CAE-54EF2372467A}"/>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3" name="Footer Placeholder 2">
            <a:extLst>
              <a:ext uri="{FF2B5EF4-FFF2-40B4-BE49-F238E27FC236}">
                <a16:creationId xmlns:a16="http://schemas.microsoft.com/office/drawing/2014/main" id="{EBD72C16-4D04-4EA2-AC1D-CF5FAB8756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43F8F7-7557-45C9-B008-785C0A943D38}"/>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819989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ADB9E-FBAF-402C-8381-E9DF22C447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CC80B4F-5025-4558-84E4-B547A46D6F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9C98C3-9772-4E97-9A18-26F35FB5D8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18B7AC-27F0-42E2-8878-499E7C961758}"/>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6" name="Footer Placeholder 5">
            <a:extLst>
              <a:ext uri="{FF2B5EF4-FFF2-40B4-BE49-F238E27FC236}">
                <a16:creationId xmlns:a16="http://schemas.microsoft.com/office/drawing/2014/main" id="{C538F318-CEDA-4976-8325-5F180E2B24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FB1E51-C482-4872-8A49-83155C882847}"/>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190412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AB84D-B564-473B-AEA3-EA3E4EB622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F0AE9E-2FB5-4F58-9750-91DC6770AB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F00CA3-357F-498C-87AF-0B83B8858C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3479AC-742A-4AC9-92EA-5ADEC8009961}"/>
              </a:ext>
            </a:extLst>
          </p:cNvPr>
          <p:cNvSpPr>
            <a:spLocks noGrp="1"/>
          </p:cNvSpPr>
          <p:nvPr>
            <p:ph type="dt" sz="half" idx="10"/>
          </p:nvPr>
        </p:nvSpPr>
        <p:spPr/>
        <p:txBody>
          <a:bodyPr/>
          <a:lstStyle/>
          <a:p>
            <a:fld id="{BE78AC60-C2FC-45A7-A53F-34692D12F250}" type="datetimeFigureOut">
              <a:rPr lang="en-US" smtClean="0"/>
              <a:t>10/21/2020</a:t>
            </a:fld>
            <a:endParaRPr lang="en-US"/>
          </a:p>
        </p:txBody>
      </p:sp>
      <p:sp>
        <p:nvSpPr>
          <p:cNvPr id="6" name="Footer Placeholder 5">
            <a:extLst>
              <a:ext uri="{FF2B5EF4-FFF2-40B4-BE49-F238E27FC236}">
                <a16:creationId xmlns:a16="http://schemas.microsoft.com/office/drawing/2014/main" id="{6D7B455F-825E-47FF-9501-3FE1B4AC94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7C7466-9CC1-41C5-85C5-6F243BA0BF0B}"/>
              </a:ext>
            </a:extLst>
          </p:cNvPr>
          <p:cNvSpPr>
            <a:spLocks noGrp="1"/>
          </p:cNvSpPr>
          <p:nvPr>
            <p:ph type="sldNum" sz="quarter" idx="12"/>
          </p:nvPr>
        </p:nvSpPr>
        <p:spPr/>
        <p:txBody>
          <a:bodyPr/>
          <a:lstStyle/>
          <a:p>
            <a:fld id="{2AE071F1-6B6D-46A5-80C8-59F1EC92BED6}" type="slidenum">
              <a:rPr lang="en-US" smtClean="0"/>
              <a:t>‹#›</a:t>
            </a:fld>
            <a:endParaRPr lang="en-US"/>
          </a:p>
        </p:txBody>
      </p:sp>
    </p:spTree>
    <p:extLst>
      <p:ext uri="{BB962C8B-B14F-4D97-AF65-F5344CB8AC3E}">
        <p14:creationId xmlns:p14="http://schemas.microsoft.com/office/powerpoint/2010/main" val="1451651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2AA4D-074E-48A9-ACCC-24C774D240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C27820-FFAB-4D80-A024-DE5DAFB822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7047BD-49E9-4EFA-8A76-6A93D29DD7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78AC60-C2FC-45A7-A53F-34692D12F250}" type="datetimeFigureOut">
              <a:rPr lang="en-US" smtClean="0"/>
              <a:t>10/21/2020</a:t>
            </a:fld>
            <a:endParaRPr lang="en-US"/>
          </a:p>
        </p:txBody>
      </p:sp>
      <p:sp>
        <p:nvSpPr>
          <p:cNvPr id="5" name="Footer Placeholder 4">
            <a:extLst>
              <a:ext uri="{FF2B5EF4-FFF2-40B4-BE49-F238E27FC236}">
                <a16:creationId xmlns:a16="http://schemas.microsoft.com/office/drawing/2014/main" id="{9D304D3F-6AE7-4F72-B8D3-F131C42AC7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7C9012E-6A5E-4A57-889C-7AB7DBA9AC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E071F1-6B6D-46A5-80C8-59F1EC92BED6}" type="slidenum">
              <a:rPr lang="en-US" smtClean="0"/>
              <a:t>‹#›</a:t>
            </a:fld>
            <a:endParaRPr lang="en-US"/>
          </a:p>
        </p:txBody>
      </p:sp>
    </p:spTree>
    <p:extLst>
      <p:ext uri="{BB962C8B-B14F-4D97-AF65-F5344CB8AC3E}">
        <p14:creationId xmlns:p14="http://schemas.microsoft.com/office/powerpoint/2010/main" val="2975234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bit.ly/" TargetMode="External"/><Relationship Id="rId2" Type="http://schemas.openxmlformats.org/officeDocument/2006/relationships/hyperlink" Target="https://redcap.link/" TargetMode="Externa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hyperlink" Target="http://is.gd/"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18" Type="http://schemas.openxmlformats.org/officeDocument/2006/relationships/image" Target="../media/image17.svg"/><Relationship Id="rId26" Type="http://schemas.openxmlformats.org/officeDocument/2006/relationships/image" Target="../media/image25.sv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sv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svg"/><Relationship Id="rId20" Type="http://schemas.openxmlformats.org/officeDocument/2006/relationships/image" Target="../media/image19.svg"/><Relationship Id="rId29"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5.svg"/><Relationship Id="rId11" Type="http://schemas.openxmlformats.org/officeDocument/2006/relationships/image" Target="../media/image10.png"/><Relationship Id="rId24" Type="http://schemas.openxmlformats.org/officeDocument/2006/relationships/image" Target="../media/image23.sv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svg"/><Relationship Id="rId10" Type="http://schemas.openxmlformats.org/officeDocument/2006/relationships/image" Target="../media/image9.svg"/><Relationship Id="rId19" Type="http://schemas.openxmlformats.org/officeDocument/2006/relationships/image" Target="../media/image18.pn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 Id="rId22" Type="http://schemas.openxmlformats.org/officeDocument/2006/relationships/image" Target="../media/image21.svg"/><Relationship Id="rId27" Type="http://schemas.openxmlformats.org/officeDocument/2006/relationships/image" Target="../media/image26.png"/><Relationship Id="rId30" Type="http://schemas.openxmlformats.org/officeDocument/2006/relationships/image" Target="../media/image29.svg"/></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9.svg"/><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2.svg"/><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64.png"/><Relationship Id="rId7" Type="http://schemas.openxmlformats.org/officeDocument/2006/relationships/image" Target="../media/image6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players.brightcove.net/pages/v1/index.html?accountId=1964492288001&amp;playerId=default&amp;videoId=6163750638001"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hyperlink" Target="https://confluence.research.cchmc.org/display/CCTSTRED/Cincinnati+REDCap+Resource+Cente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hyperlink" Target="https://www.cctst.org/" TargetMode="External"/><Relationship Id="rId4" Type="http://schemas.openxmlformats.org/officeDocument/2006/relationships/image" Target="../media/image70.png"/></Relationships>
</file>

<file path=ppt/slides/_rels/slide44.xml.rels><?xml version="1.0" encoding="UTF-8" standalone="yes"?>
<Relationships xmlns="http://schemas.openxmlformats.org/package/2006/relationships"><Relationship Id="rId3" Type="http://schemas.openxmlformats.org/officeDocument/2006/relationships/image" Target="../media/image72.svg"/><Relationship Id="rId7" Type="http://schemas.openxmlformats.org/officeDocument/2006/relationships/image" Target="../media/image74.sv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1.png"/><Relationship Id="rId4" Type="http://schemas.openxmlformats.org/officeDocument/2006/relationships/hyperlink" Target="mailto:help-redcap@bmi.cchmc.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33C7A-915B-4CCE-BEEB-4A121E29851F}"/>
              </a:ext>
            </a:extLst>
          </p:cNvPr>
          <p:cNvSpPr>
            <a:spLocks noGrp="1"/>
          </p:cNvSpPr>
          <p:nvPr>
            <p:ph type="ctrTitle"/>
          </p:nvPr>
        </p:nvSpPr>
        <p:spPr/>
        <p:txBody>
          <a:bodyPr>
            <a:normAutofit/>
          </a:bodyPr>
          <a:lstStyle/>
          <a:p>
            <a:r>
              <a:rPr lang="en-US" sz="6600" dirty="0">
                <a:latin typeface="+mn-lt"/>
                <a:ea typeface="+mn-ea"/>
                <a:cs typeface="+mn-cs"/>
              </a:rPr>
              <a:t>REDCap</a:t>
            </a:r>
            <a:r>
              <a:rPr lang="en-US" sz="6600" dirty="0">
                <a:solidFill>
                  <a:srgbClr val="34373D"/>
                </a:solidFill>
                <a:latin typeface="Segoe"/>
                <a:ea typeface="+mn-ea"/>
                <a:cs typeface="+mn-cs"/>
              </a:rPr>
              <a:t> </a:t>
            </a:r>
            <a:r>
              <a:rPr lang="en-US" sz="6600" dirty="0">
                <a:latin typeface="+mn-lt"/>
                <a:ea typeface="+mn-ea"/>
                <a:cs typeface="+mn-cs"/>
              </a:rPr>
              <a:t>New Feature: Embedded Fields</a:t>
            </a:r>
          </a:p>
        </p:txBody>
      </p:sp>
      <p:sp>
        <p:nvSpPr>
          <p:cNvPr id="3" name="Subtitle 2">
            <a:extLst>
              <a:ext uri="{FF2B5EF4-FFF2-40B4-BE49-F238E27FC236}">
                <a16:creationId xmlns:a16="http://schemas.microsoft.com/office/drawing/2014/main" id="{6C97711D-732D-46C9-BE2D-5F086B28897F}"/>
              </a:ext>
            </a:extLst>
          </p:cNvPr>
          <p:cNvSpPr>
            <a:spLocks noGrp="1"/>
          </p:cNvSpPr>
          <p:nvPr>
            <p:ph type="subTitle" idx="1"/>
          </p:nvPr>
        </p:nvSpPr>
        <p:spPr/>
        <p:txBody>
          <a:bodyPr vert="horz" lIns="91440" tIns="45720" rIns="91440" bIns="45720" rtlCol="0" anchor="t">
            <a:normAutofit lnSpcReduction="10000"/>
          </a:bodyPr>
          <a:lstStyle/>
          <a:p>
            <a:r>
              <a:rPr lang="en-US" dirty="0"/>
              <a:t>Presented by CCTST’s </a:t>
            </a:r>
            <a:r>
              <a:rPr lang="en-US" dirty="0" err="1"/>
              <a:t>REDCap</a:t>
            </a:r>
            <a:r>
              <a:rPr lang="en-US" dirty="0"/>
              <a:t> Program Administrators:</a:t>
            </a:r>
            <a:r>
              <a:rPr lang="en-US" dirty="0">
                <a:ea typeface="+mn-lt"/>
                <a:cs typeface="+mn-lt"/>
              </a:rPr>
              <a:t>  </a:t>
            </a:r>
            <a:endParaRPr lang="en-US"/>
          </a:p>
          <a:p>
            <a:r>
              <a:rPr lang="en-US" i="1" dirty="0">
                <a:ea typeface="+mn-lt"/>
                <a:cs typeface="+mn-lt"/>
              </a:rPr>
              <a:t>Maxx Somers, MA | </a:t>
            </a:r>
            <a:r>
              <a:rPr lang="en-US" i="1" dirty="0" err="1">
                <a:ea typeface="+mn-lt"/>
                <a:cs typeface="+mn-lt"/>
              </a:rPr>
              <a:t>REDCap</a:t>
            </a:r>
            <a:r>
              <a:rPr lang="en-US" i="1" dirty="0">
                <a:ea typeface="+mn-lt"/>
                <a:cs typeface="+mn-lt"/>
              </a:rPr>
              <a:t> Program Manager</a:t>
            </a:r>
            <a:r>
              <a:rPr lang="en-US" dirty="0">
                <a:ea typeface="+mn-lt"/>
                <a:cs typeface="+mn-lt"/>
              </a:rPr>
              <a:t> </a:t>
            </a:r>
            <a:endParaRPr lang="en-US"/>
          </a:p>
          <a:p>
            <a:r>
              <a:rPr lang="en-US" i="1" dirty="0">
                <a:ea typeface="+mn-lt"/>
                <a:cs typeface="+mn-lt"/>
              </a:rPr>
              <a:t>Theresa Bakers, MS | </a:t>
            </a:r>
            <a:r>
              <a:rPr lang="en-US" i="1" dirty="0" err="1">
                <a:ea typeface="+mn-lt"/>
                <a:cs typeface="+mn-lt"/>
              </a:rPr>
              <a:t>REDCap</a:t>
            </a:r>
            <a:r>
              <a:rPr lang="en-US" i="1" dirty="0">
                <a:ea typeface="+mn-lt"/>
                <a:cs typeface="+mn-lt"/>
              </a:rPr>
              <a:t> Training &amp; Development Specialist</a:t>
            </a:r>
            <a:r>
              <a:rPr lang="en-US" dirty="0">
                <a:ea typeface="+mn-lt"/>
                <a:cs typeface="+mn-lt"/>
              </a:rPr>
              <a:t> </a:t>
            </a:r>
            <a:endParaRPr lang="en-US"/>
          </a:p>
          <a:p>
            <a:r>
              <a:rPr lang="en-US" i="1" dirty="0">
                <a:ea typeface="+mn-lt"/>
                <a:cs typeface="+mn-lt"/>
              </a:rPr>
              <a:t>Division of Biomedical Informatics</a:t>
            </a:r>
            <a:r>
              <a:rPr lang="en-US" dirty="0">
                <a:ea typeface="+mn-lt"/>
                <a:cs typeface="+mn-lt"/>
              </a:rPr>
              <a:t> </a:t>
            </a:r>
            <a:endParaRPr lang="en-US"/>
          </a:p>
        </p:txBody>
      </p:sp>
      <p:pic>
        <p:nvPicPr>
          <p:cNvPr id="7" name="Picture 6">
            <a:extLst>
              <a:ext uri="{FF2B5EF4-FFF2-40B4-BE49-F238E27FC236}">
                <a16:creationId xmlns:a16="http://schemas.microsoft.com/office/drawing/2014/main" id="{3C51ACBC-D8A3-4DF8-A8C3-0CAFCC5011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Tree>
    <p:extLst>
      <p:ext uri="{BB962C8B-B14F-4D97-AF65-F5344CB8AC3E}">
        <p14:creationId xmlns:p14="http://schemas.microsoft.com/office/powerpoint/2010/main" val="3926186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64B6C408-9348-47DF-95A8-27BE2E15D3C7}"/>
              </a:ext>
            </a:extLst>
          </p:cNvPr>
          <p:cNvSpPr txBox="1"/>
          <p:nvPr/>
        </p:nvSpPr>
        <p:spPr>
          <a:xfrm>
            <a:off x="436268" y="386070"/>
            <a:ext cx="11329988" cy="2031325"/>
          </a:xfrm>
          <a:prstGeom prst="rect">
            <a:avLst/>
          </a:prstGeom>
          <a:noFill/>
        </p:spPr>
        <p:txBody>
          <a:bodyPr wrap="square" lIns="91440" tIns="45720" rIns="91440" bIns="45720" anchor="t">
            <a:spAutoFit/>
          </a:bodyPr>
          <a:lstStyle/>
          <a:p>
            <a:r>
              <a:rPr lang="en-US" b="1" dirty="0">
                <a:ea typeface="+mn-lt"/>
                <a:cs typeface="+mn-lt"/>
              </a:rPr>
              <a:t>Improvement/change:</a:t>
            </a:r>
            <a:r>
              <a:rPr lang="en-US" dirty="0">
                <a:ea typeface="+mn-lt"/>
                <a:cs typeface="+mn-lt"/>
              </a:rPr>
              <a:t> Users are now able to utilize dots/periods/full stops in the </a:t>
            </a:r>
            <a:r>
              <a:rPr lang="en-US" dirty="0" err="1">
                <a:ea typeface="+mn-lt"/>
                <a:cs typeface="+mn-lt"/>
              </a:rPr>
              <a:t>codings</a:t>
            </a:r>
            <a:r>
              <a:rPr lang="en-US" dirty="0">
                <a:ea typeface="+mn-lt"/>
                <a:cs typeface="+mn-lt"/>
              </a:rPr>
              <a:t> of choices for checkbox fields. In previous versions of </a:t>
            </a:r>
            <a:r>
              <a:rPr lang="en-US" dirty="0" err="1">
                <a:ea typeface="+mn-lt"/>
                <a:cs typeface="+mn-lt"/>
              </a:rPr>
              <a:t>REDCap</a:t>
            </a:r>
            <a:r>
              <a:rPr lang="en-US" dirty="0">
                <a:ea typeface="+mn-lt"/>
                <a:cs typeface="+mn-lt"/>
              </a:rPr>
              <a:t>, this was not allowed for checkbox fields. (Ticket #83002)</a:t>
            </a:r>
            <a:endParaRPr lang="en-US" dirty="0">
              <a:solidFill>
                <a:srgbClr val="333333"/>
              </a:solidFill>
              <a:latin typeface="Open Sans"/>
            </a:endParaRPr>
          </a:p>
          <a:p>
            <a:r>
              <a:rPr lang="en-US" b="1" dirty="0">
                <a:ea typeface="+mn-lt"/>
                <a:cs typeface="+mn-lt"/>
              </a:rPr>
              <a:t>Improvement/change: </a:t>
            </a:r>
            <a:r>
              <a:rPr lang="en-US" dirty="0">
                <a:ea typeface="+mn-lt"/>
                <a:cs typeface="+mn-lt"/>
              </a:rPr>
              <a:t>By popular demand, users may once again utilize dots/periods/full stops in Missing Data Codes. They are no longer forbidden. They were originally allowed for Missing Data Codes, but then removed in </a:t>
            </a:r>
            <a:r>
              <a:rPr lang="en-US" dirty="0" err="1">
                <a:ea typeface="+mn-lt"/>
                <a:cs typeface="+mn-lt"/>
              </a:rPr>
              <a:t>REDCap</a:t>
            </a:r>
            <a:r>
              <a:rPr lang="en-US" dirty="0">
                <a:ea typeface="+mn-lt"/>
                <a:cs typeface="+mn-lt"/>
              </a:rPr>
              <a:t> 8.5.0. Now that checkboxes can have dots/periods in their </a:t>
            </a:r>
            <a:r>
              <a:rPr lang="en-US" dirty="0" err="1">
                <a:ea typeface="+mn-lt"/>
                <a:cs typeface="+mn-lt"/>
              </a:rPr>
              <a:t>codings</a:t>
            </a:r>
            <a:r>
              <a:rPr lang="en-US" dirty="0">
                <a:ea typeface="+mn-lt"/>
                <a:cs typeface="+mn-lt"/>
              </a:rPr>
              <a:t> as of v9.9.0, it is no longer an issue for Missing Data Codes to use them too. (Ticket #83002)</a:t>
            </a:r>
            <a:endParaRPr lang="en-US" dirty="0">
              <a:cs typeface="Calibri" panose="020F0502020204030204"/>
            </a:endParaRPr>
          </a:p>
          <a:p>
            <a:pPr algn="l">
              <a:buFont typeface="Arial" panose="020B0604020202020204" pitchFamily="34" charset="0"/>
              <a:buChar char="•"/>
            </a:pPr>
            <a:endParaRPr lang="en-US" b="0" i="0" dirty="0">
              <a:solidFill>
                <a:srgbClr val="333333"/>
              </a:solidFill>
              <a:effectLst/>
              <a:latin typeface="Open Sans"/>
            </a:endParaRPr>
          </a:p>
        </p:txBody>
      </p:sp>
      <p:pic>
        <p:nvPicPr>
          <p:cNvPr id="3" name="Picture 3" descr="A picture containing table&#10;&#10;Description automatically generated">
            <a:extLst>
              <a:ext uri="{FF2B5EF4-FFF2-40B4-BE49-F238E27FC236}">
                <a16:creationId xmlns:a16="http://schemas.microsoft.com/office/drawing/2014/main" id="{0B398A00-E7A0-494F-8DEF-E9405BE6DFA9}"/>
              </a:ext>
            </a:extLst>
          </p:cNvPr>
          <p:cNvPicPr>
            <a:picLocks noChangeAspect="1"/>
          </p:cNvPicPr>
          <p:nvPr/>
        </p:nvPicPr>
        <p:blipFill>
          <a:blip r:embed="rId2"/>
          <a:stretch>
            <a:fillRect/>
          </a:stretch>
        </p:blipFill>
        <p:spPr>
          <a:xfrm>
            <a:off x="743670" y="2048934"/>
            <a:ext cx="10708254" cy="4816093"/>
          </a:xfrm>
          <a:prstGeom prst="rect">
            <a:avLst/>
          </a:prstGeom>
        </p:spPr>
      </p:pic>
    </p:spTree>
    <p:extLst>
      <p:ext uri="{BB962C8B-B14F-4D97-AF65-F5344CB8AC3E}">
        <p14:creationId xmlns:p14="http://schemas.microsoft.com/office/powerpoint/2010/main" val="1406087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64B6C408-9348-47DF-95A8-27BE2E15D3C7}"/>
              </a:ext>
            </a:extLst>
          </p:cNvPr>
          <p:cNvSpPr txBox="1"/>
          <p:nvPr/>
        </p:nvSpPr>
        <p:spPr>
          <a:xfrm>
            <a:off x="41167" y="486141"/>
            <a:ext cx="12104479" cy="6186309"/>
          </a:xfrm>
          <a:prstGeom prst="rect">
            <a:avLst/>
          </a:prstGeom>
          <a:noFill/>
        </p:spPr>
        <p:txBody>
          <a:bodyPr wrap="square" lIns="91440" tIns="45720" rIns="91440" bIns="45720" anchor="t">
            <a:spAutoFit/>
          </a:bodyPr>
          <a:lstStyle/>
          <a:p>
            <a:r>
              <a:rPr lang="en-US" b="1" dirty="0">
                <a:ea typeface="+mn-lt"/>
                <a:cs typeface="+mn-lt"/>
              </a:rPr>
              <a:t>Project life cycle changes</a:t>
            </a:r>
            <a:endParaRPr lang="en-US" dirty="0">
              <a:solidFill>
                <a:srgbClr val="333333"/>
              </a:solidFill>
              <a:latin typeface="Open Sans"/>
            </a:endParaRPr>
          </a:p>
          <a:p>
            <a:pPr>
              <a:buFont typeface="Arial" panose="020B0604020202020204" pitchFamily="34" charset="0"/>
              <a:buChar char="•"/>
            </a:pPr>
            <a:endParaRPr lang="en-US" dirty="0">
              <a:solidFill>
                <a:srgbClr val="333333"/>
              </a:solidFill>
              <a:latin typeface="Open Sans"/>
            </a:endParaRPr>
          </a:p>
          <a:p>
            <a:pPr lvl="1">
              <a:buFont typeface="Arial" panose="020B0604020202020204" pitchFamily="34" charset="0"/>
              <a:buChar char="•"/>
            </a:pPr>
            <a:r>
              <a:rPr lang="en-US" dirty="0">
                <a:ea typeface="+mn-lt"/>
                <a:cs typeface="+mn-lt"/>
              </a:rPr>
              <a:t>Change: The "Archived" project status has been removed and converted into a built-in Project Folder named "My Hidden Projects", as now seen at the bottom of each user’s My Projects page. If users wish to hide any projects from their My Projects list, they may click the Organize button on that page and place the projects into that new Project Folder. NOTE: Any already-archived projects will be automatically placed there and will have their project status set as "Analysis/Cleanup" to match the projects’ general behavior prior to the upgrade.</a:t>
            </a:r>
            <a:endParaRPr lang="en-US" dirty="0"/>
          </a:p>
          <a:p>
            <a:pPr lvl="1">
              <a:buFont typeface="Arial" panose="020B0604020202020204" pitchFamily="34" charset="0"/>
              <a:buChar char="•"/>
            </a:pPr>
            <a:r>
              <a:rPr lang="en-US" dirty="0">
                <a:ea typeface="+mn-lt"/>
                <a:cs typeface="+mn-lt"/>
              </a:rPr>
              <a:t>Change: The "Inactive" project status has been renamed to "Analysis/Cleanup" status to help reinforce that cleaning and analyzing the data is the next logical step after data collection in Production status.</a:t>
            </a:r>
            <a:endParaRPr lang="en-US" dirty="0"/>
          </a:p>
          <a:p>
            <a:pPr lvl="1">
              <a:buFont typeface="Arial" panose="020B0604020202020204" pitchFamily="34" charset="0"/>
              <a:buChar char="•"/>
            </a:pPr>
            <a:r>
              <a:rPr lang="en-US" dirty="0">
                <a:ea typeface="+mn-lt"/>
                <a:cs typeface="+mn-lt"/>
              </a:rPr>
              <a:t>New feature: Projects that are in "Analysis/Cleanup" status can now optionally have their project data set as "Locked/Read-only" or "Editable" (see the top of the Project Setup or Project Home page). This will give users more control to prevent data collection from happening while in this project status.</a:t>
            </a:r>
            <a:endParaRPr lang="en-US" dirty="0"/>
          </a:p>
          <a:p>
            <a:pPr lvl="1">
              <a:buFont typeface="Arial" panose="020B0604020202020204" pitchFamily="34" charset="0"/>
              <a:buChar char="•"/>
            </a:pPr>
            <a:r>
              <a:rPr lang="en-US" dirty="0">
                <a:ea typeface="+mn-lt"/>
                <a:cs typeface="+mn-lt"/>
              </a:rPr>
              <a:t>Change: New records can no longer be created while in "Analysis/Cleanup" status. If users wish to create records, the project must be moved back to Production status.</a:t>
            </a:r>
            <a:endParaRPr lang="en-US" dirty="0"/>
          </a:p>
          <a:p>
            <a:pPr lvl="1">
              <a:buFont typeface="Arial" panose="020B0604020202020204" pitchFamily="34" charset="0"/>
              <a:buChar char="•"/>
            </a:pPr>
            <a:r>
              <a:rPr lang="en-US" dirty="0">
                <a:ea typeface="+mn-lt"/>
                <a:cs typeface="+mn-lt"/>
              </a:rPr>
              <a:t>New feature: Mark a project as "Completed": If users are finished with a project and wish to make it completely inaccessible, they may mark the project as Completed. Doing so will take it offline and remove it from everyone's project list, after which it can only be seen again by clicking the Show Completed Projects link at the bottom of the My Projects page. Once marked as Completed, no one in the project (except for </a:t>
            </a:r>
            <a:r>
              <a:rPr lang="en-US" dirty="0" err="1">
                <a:ea typeface="+mn-lt"/>
                <a:cs typeface="+mn-lt"/>
              </a:rPr>
              <a:t>REDCap</a:t>
            </a:r>
            <a:r>
              <a:rPr lang="en-US" dirty="0">
                <a:ea typeface="+mn-lt"/>
                <a:cs typeface="+mn-lt"/>
              </a:rPr>
              <a:t> administrators) can access the project, and only administrators may undo the Completion and return it back to an accessible state for all project users. Marking a project as Completed is typically only done when users are sure that no one needs to access the project anymore, and they want to ensure that the project and its data remain intact for a certain amount of time.</a:t>
            </a:r>
            <a:endParaRPr lang="en-US" dirty="0"/>
          </a:p>
          <a:p>
            <a:pPr>
              <a:buFont typeface="Arial" panose="020B0604020202020204" pitchFamily="34" charset="0"/>
              <a:buChar char="•"/>
            </a:pPr>
            <a:endParaRPr lang="en-US" b="0" i="0" dirty="0">
              <a:solidFill>
                <a:srgbClr val="333333"/>
              </a:solidFill>
              <a:effectLst/>
              <a:latin typeface="Open Sans"/>
            </a:endParaRPr>
          </a:p>
        </p:txBody>
      </p:sp>
    </p:spTree>
    <p:extLst>
      <p:ext uri="{BB962C8B-B14F-4D97-AF65-F5344CB8AC3E}">
        <p14:creationId xmlns:p14="http://schemas.microsoft.com/office/powerpoint/2010/main" val="287533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15E66B-21AE-4663-98E9-2F3BBD9746FB}"/>
              </a:ext>
            </a:extLst>
          </p:cNvPr>
          <p:cNvSpPr txBox="1"/>
          <p:nvPr/>
        </p:nvSpPr>
        <p:spPr>
          <a:xfrm>
            <a:off x="84299" y="184217"/>
            <a:ext cx="12104479" cy="923330"/>
          </a:xfrm>
          <a:prstGeom prst="rect">
            <a:avLst/>
          </a:prstGeom>
          <a:noFill/>
        </p:spPr>
        <p:txBody>
          <a:bodyPr wrap="square" lIns="91440" tIns="45720" rIns="91440" bIns="45720" anchor="t">
            <a:spAutoFit/>
          </a:bodyPr>
          <a:lstStyle/>
          <a:p>
            <a:r>
              <a:rPr lang="en-US" b="1" dirty="0">
                <a:ea typeface="+mn-lt"/>
                <a:cs typeface="+mn-lt"/>
              </a:rPr>
              <a:t>Project life cycle changes</a:t>
            </a:r>
            <a:endParaRPr lang="en-US" dirty="0">
              <a:solidFill>
                <a:srgbClr val="333333"/>
              </a:solidFill>
              <a:latin typeface="Open Sans"/>
            </a:endParaRPr>
          </a:p>
          <a:p>
            <a:pPr>
              <a:buFont typeface="Arial" panose="020B0604020202020204" pitchFamily="34" charset="0"/>
              <a:buChar char="•"/>
            </a:pPr>
            <a:endParaRPr lang="en-US" dirty="0">
              <a:solidFill>
                <a:srgbClr val="333333"/>
              </a:solidFill>
              <a:latin typeface="Open Sans"/>
            </a:endParaRPr>
          </a:p>
          <a:p>
            <a:pPr>
              <a:buFont typeface="Arial" panose="020B0604020202020204" pitchFamily="34" charset="0"/>
              <a:buChar char="•"/>
            </a:pPr>
            <a:endParaRPr lang="en-US" dirty="0"/>
          </a:p>
        </p:txBody>
      </p:sp>
      <p:pic>
        <p:nvPicPr>
          <p:cNvPr id="5" name="Picture 5" descr="Text&#10;&#10;Description automatically generated">
            <a:extLst>
              <a:ext uri="{FF2B5EF4-FFF2-40B4-BE49-F238E27FC236}">
                <a16:creationId xmlns:a16="http://schemas.microsoft.com/office/drawing/2014/main" id="{77B84A97-02E2-4F61-A0BD-44DB0434E885}"/>
              </a:ext>
            </a:extLst>
          </p:cNvPr>
          <p:cNvPicPr>
            <a:picLocks noChangeAspect="1"/>
          </p:cNvPicPr>
          <p:nvPr/>
        </p:nvPicPr>
        <p:blipFill>
          <a:blip r:embed="rId2"/>
          <a:stretch>
            <a:fillRect/>
          </a:stretch>
        </p:blipFill>
        <p:spPr>
          <a:xfrm>
            <a:off x="713117" y="1294943"/>
            <a:ext cx="10852030" cy="4167473"/>
          </a:xfrm>
          <a:prstGeom prst="rect">
            <a:avLst/>
          </a:prstGeom>
        </p:spPr>
      </p:pic>
    </p:spTree>
    <p:extLst>
      <p:ext uri="{BB962C8B-B14F-4D97-AF65-F5344CB8AC3E}">
        <p14:creationId xmlns:p14="http://schemas.microsoft.com/office/powerpoint/2010/main" val="3535892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BBE31D-B46A-4183-AF12-CB30FA15ADE4}"/>
              </a:ext>
            </a:extLst>
          </p:cNvPr>
          <p:cNvSpPr txBox="1"/>
          <p:nvPr/>
        </p:nvSpPr>
        <p:spPr>
          <a:xfrm>
            <a:off x="186120" y="825305"/>
            <a:ext cx="11329988" cy="3693319"/>
          </a:xfrm>
          <a:prstGeom prst="rect">
            <a:avLst/>
          </a:prstGeom>
          <a:noFill/>
        </p:spPr>
        <p:txBody>
          <a:bodyPr wrap="square" lIns="91440" tIns="45720" rIns="91440" bIns="45720" anchor="t">
            <a:spAutoFit/>
          </a:bodyPr>
          <a:lstStyle/>
          <a:p>
            <a:r>
              <a:rPr lang="en-US" b="1" dirty="0">
                <a:ea typeface="+mn-lt"/>
                <a:cs typeface="+mn-lt"/>
              </a:rPr>
              <a:t>New feature: SMS and Voice Calls for Alerts &amp; Notifications</a:t>
            </a:r>
            <a:endParaRPr lang="en-US" dirty="0">
              <a:cs typeface="Calibri" panose="020F0502020204030204"/>
            </a:endParaRPr>
          </a:p>
          <a:p>
            <a:pPr>
              <a:buFont typeface="Arial" panose="020B0604020202020204" pitchFamily="34" charset="0"/>
              <a:buChar char="•"/>
            </a:pPr>
            <a:r>
              <a:rPr lang="en-US" dirty="0">
                <a:ea typeface="+mn-lt"/>
                <a:cs typeface="+mn-lt"/>
              </a:rPr>
              <a:t>The Twilio telephony services must first be enabled on the project on the Project Setup page (the same way it has in the past when utilizing Twilio for surveys and survey invitations), and once enabled, using the Twilio configuration dialog users may choose to utilize Twilio in the project for surveys (default), alerts, or both surveys and alerts.</a:t>
            </a:r>
            <a:endParaRPr lang="en-US" dirty="0"/>
          </a:p>
          <a:p>
            <a:pPr>
              <a:buFont typeface="Arial" panose="020B0604020202020204" pitchFamily="34" charset="0"/>
              <a:buChar char="•"/>
            </a:pPr>
            <a:r>
              <a:rPr lang="en-US" dirty="0">
                <a:ea typeface="+mn-lt"/>
                <a:cs typeface="+mn-lt"/>
              </a:rPr>
              <a:t>Once enabled for alerts, inside the Add/Edit Alert dialog on the Alerts &amp; Notifications page users will see the options to send a notification as an email, SMS message, or voice call. </a:t>
            </a:r>
          </a:p>
          <a:p>
            <a:pPr>
              <a:buFont typeface="Arial" panose="020B0604020202020204" pitchFamily="34" charset="0"/>
              <a:buChar char="•"/>
            </a:pPr>
            <a:r>
              <a:rPr lang="en-US" dirty="0">
                <a:ea typeface="+mn-lt"/>
                <a:cs typeface="+mn-lt"/>
              </a:rPr>
              <a:t>Note: Just as when SMS messages are sent and when voice calls are made via Twilio for surveys, </a:t>
            </a:r>
            <a:r>
              <a:rPr lang="en-US" dirty="0" err="1">
                <a:ea typeface="+mn-lt"/>
                <a:cs typeface="+mn-lt"/>
              </a:rPr>
              <a:t>REDCap</a:t>
            </a:r>
            <a:r>
              <a:rPr lang="en-US" dirty="0">
                <a:ea typeface="+mn-lt"/>
                <a:cs typeface="+mn-lt"/>
              </a:rPr>
              <a:t> has a </a:t>
            </a:r>
            <a:r>
              <a:rPr lang="en-US" dirty="0" err="1">
                <a:ea typeface="+mn-lt"/>
                <a:cs typeface="+mn-lt"/>
              </a:rPr>
              <a:t>cron</a:t>
            </a:r>
            <a:r>
              <a:rPr lang="en-US" dirty="0">
                <a:ea typeface="+mn-lt"/>
                <a:cs typeface="+mn-lt"/>
              </a:rPr>
              <a:t> job that runs every 2 minutes that will automatically delete all logs on the Twilio website for any SMS messages sent or voice calls made via Alerts &amp; Notifications. This is for privacy reasons to remove any potentially sensitive information (e.g., recipient phone numbers) that might be stored in Twilio’s logs.</a:t>
            </a:r>
            <a:endParaRPr lang="en-US">
              <a:cs typeface="Calibri"/>
            </a:endParaRPr>
          </a:p>
          <a:p>
            <a:pPr>
              <a:buFont typeface="Arial" panose="020B0604020202020204" pitchFamily="34" charset="0"/>
              <a:buChar char="•"/>
            </a:pPr>
            <a:endParaRPr lang="en-US" dirty="0">
              <a:ea typeface="+mn-lt"/>
              <a:cs typeface="+mn-lt"/>
            </a:endParaRPr>
          </a:p>
          <a:p>
            <a:endParaRPr lang="en-US" dirty="0">
              <a:cs typeface="Calibri"/>
            </a:endParaRPr>
          </a:p>
          <a:p>
            <a:pPr algn="l">
              <a:buFont typeface="Arial" panose="020B0604020202020204" pitchFamily="34" charset="0"/>
              <a:buChar char="•"/>
            </a:pPr>
            <a:endParaRPr lang="en-US" b="0" i="0" dirty="0">
              <a:solidFill>
                <a:srgbClr val="333333"/>
              </a:solidFill>
              <a:effectLst/>
              <a:latin typeface="Open Sans"/>
            </a:endParaRPr>
          </a:p>
        </p:txBody>
      </p:sp>
      <p:pic>
        <p:nvPicPr>
          <p:cNvPr id="2" name="Picture 4" descr="Graphical user interface, text, application, chat or text message&#10;&#10;Description automatically generated">
            <a:extLst>
              <a:ext uri="{FF2B5EF4-FFF2-40B4-BE49-F238E27FC236}">
                <a16:creationId xmlns:a16="http://schemas.microsoft.com/office/drawing/2014/main" id="{83ECFE8E-4F58-4063-B165-A50231E71370}"/>
              </a:ext>
            </a:extLst>
          </p:cNvPr>
          <p:cNvPicPr>
            <a:picLocks noChangeAspect="1"/>
          </p:cNvPicPr>
          <p:nvPr/>
        </p:nvPicPr>
        <p:blipFill>
          <a:blip r:embed="rId2"/>
          <a:stretch>
            <a:fillRect/>
          </a:stretch>
        </p:blipFill>
        <p:spPr>
          <a:xfrm>
            <a:off x="251694" y="4218500"/>
            <a:ext cx="7502104" cy="1728240"/>
          </a:xfrm>
          <a:prstGeom prst="rect">
            <a:avLst/>
          </a:prstGeom>
        </p:spPr>
      </p:pic>
    </p:spTree>
    <p:extLst>
      <p:ext uri="{BB962C8B-B14F-4D97-AF65-F5344CB8AC3E}">
        <p14:creationId xmlns:p14="http://schemas.microsoft.com/office/powerpoint/2010/main" val="841734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Graphical user interface, text, application, chat or text message&#10;&#10;Description automatically generated">
            <a:extLst>
              <a:ext uri="{FF2B5EF4-FFF2-40B4-BE49-F238E27FC236}">
                <a16:creationId xmlns:a16="http://schemas.microsoft.com/office/drawing/2014/main" id="{3A86FBDA-9442-4A25-B020-1C27B2E2829B}"/>
              </a:ext>
            </a:extLst>
          </p:cNvPr>
          <p:cNvPicPr>
            <a:picLocks noChangeAspect="1"/>
          </p:cNvPicPr>
          <p:nvPr/>
        </p:nvPicPr>
        <p:blipFill>
          <a:blip r:embed="rId2"/>
          <a:stretch>
            <a:fillRect/>
          </a:stretch>
        </p:blipFill>
        <p:spPr>
          <a:xfrm>
            <a:off x="137956" y="-28"/>
            <a:ext cx="7719105" cy="1719193"/>
          </a:xfrm>
          <a:prstGeom prst="rect">
            <a:avLst/>
          </a:prstGeom>
        </p:spPr>
      </p:pic>
      <p:cxnSp>
        <p:nvCxnSpPr>
          <p:cNvPr id="12" name="Straight Connector 8">
            <a:extLst>
              <a:ext uri="{FF2B5EF4-FFF2-40B4-BE49-F238E27FC236}">
                <a16:creationId xmlns:a16="http://schemas.microsoft.com/office/drawing/2014/main" id="{4D56677B-C0B7-4DAC-ACAD-8054FF1B599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573887"/>
            <a:ext cx="0" cy="3710227"/>
          </a:xfrm>
          <a:prstGeom prst="line">
            <a:avLst/>
          </a:prstGeom>
          <a:ln w="19050">
            <a:solidFill>
              <a:srgbClr val="459CFE"/>
            </a:solidFill>
          </a:ln>
        </p:spPr>
        <p:style>
          <a:lnRef idx="1">
            <a:schemeClr val="accent1"/>
          </a:lnRef>
          <a:fillRef idx="0">
            <a:schemeClr val="accent1"/>
          </a:fillRef>
          <a:effectRef idx="0">
            <a:schemeClr val="accent1"/>
          </a:effectRef>
          <a:fontRef idx="minor">
            <a:schemeClr val="tx1"/>
          </a:fontRef>
        </p:style>
      </p:cxnSp>
      <p:pic>
        <p:nvPicPr>
          <p:cNvPr id="3" name="Picture 3" descr="Graphical user interface, text, email&#10;&#10;Description automatically generated">
            <a:extLst>
              <a:ext uri="{FF2B5EF4-FFF2-40B4-BE49-F238E27FC236}">
                <a16:creationId xmlns:a16="http://schemas.microsoft.com/office/drawing/2014/main" id="{99E83A07-8C85-4EAB-BBF7-E9C4E44BC986}"/>
              </a:ext>
            </a:extLst>
          </p:cNvPr>
          <p:cNvPicPr>
            <a:picLocks noChangeAspect="1"/>
          </p:cNvPicPr>
          <p:nvPr/>
        </p:nvPicPr>
        <p:blipFill>
          <a:blip r:embed="rId3"/>
          <a:stretch>
            <a:fillRect/>
          </a:stretch>
        </p:blipFill>
        <p:spPr>
          <a:xfrm>
            <a:off x="-69060" y="-2125"/>
            <a:ext cx="12261748" cy="6812969"/>
          </a:xfrm>
          <a:prstGeom prst="rect">
            <a:avLst/>
          </a:prstGeom>
        </p:spPr>
      </p:pic>
    </p:spTree>
    <p:extLst>
      <p:ext uri="{BB962C8B-B14F-4D97-AF65-F5344CB8AC3E}">
        <p14:creationId xmlns:p14="http://schemas.microsoft.com/office/powerpoint/2010/main" val="829165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4488E0-EBCD-4099-A1E4-BBD411D587BA}"/>
              </a:ext>
            </a:extLst>
          </p:cNvPr>
          <p:cNvSpPr>
            <a:spLocks noGrp="1"/>
          </p:cNvSpPr>
          <p:nvPr>
            <p:ph idx="1"/>
          </p:nvPr>
        </p:nvSpPr>
        <p:spPr>
          <a:xfrm>
            <a:off x="133709" y="603550"/>
            <a:ext cx="10515600" cy="2755452"/>
          </a:xfrm>
        </p:spPr>
        <p:txBody>
          <a:bodyPr vert="horz" lIns="91440" tIns="45720" rIns="91440" bIns="45720" rtlCol="0" anchor="t">
            <a:normAutofit/>
          </a:bodyPr>
          <a:lstStyle/>
          <a:p>
            <a:pPr marL="0" indent="0">
              <a:buNone/>
            </a:pPr>
            <a:r>
              <a:rPr lang="en-US" b="1" dirty="0">
                <a:ea typeface="+mn-lt"/>
                <a:cs typeface="+mn-lt"/>
              </a:rPr>
              <a:t>New feature: </a:t>
            </a:r>
            <a:r>
              <a:rPr lang="en-US" b="1" dirty="0" err="1">
                <a:ea typeface="+mn-lt"/>
                <a:cs typeface="+mn-lt"/>
              </a:rPr>
              <a:t>REDCap</a:t>
            </a:r>
            <a:r>
              <a:rPr lang="en-US" b="1" dirty="0">
                <a:ea typeface="+mn-lt"/>
                <a:cs typeface="+mn-lt"/>
              </a:rPr>
              <a:t>-branded URL Shortener</a:t>
            </a:r>
            <a:r>
              <a:rPr lang="en-US" dirty="0">
                <a:ea typeface="+mn-lt"/>
                <a:cs typeface="+mn-lt"/>
              </a:rPr>
              <a:t> (</a:t>
            </a:r>
            <a:r>
              <a:rPr lang="en-US" u="sng" dirty="0">
                <a:ea typeface="+mn-lt"/>
                <a:cs typeface="+mn-lt"/>
                <a:hlinkClick r:id="rId2"/>
              </a:rPr>
              <a:t>https://redcap.link</a:t>
            </a:r>
            <a:r>
              <a:rPr lang="en-US" dirty="0">
                <a:ea typeface="+mn-lt"/>
                <a:cs typeface="+mn-lt"/>
              </a:rPr>
              <a:t>)</a:t>
            </a:r>
            <a:endParaRPr lang="en-US" dirty="0">
              <a:cs typeface="Calibri" panose="020F0502020204030204"/>
            </a:endParaRPr>
          </a:p>
          <a:p>
            <a:r>
              <a:rPr lang="en-US" dirty="0">
                <a:ea typeface="+mn-lt"/>
                <a:cs typeface="+mn-lt"/>
              </a:rPr>
              <a:t>The “Get short survey link” and “Create custom survey link” buttons on a project’s Public Survey Link page now utilize the </a:t>
            </a:r>
            <a:r>
              <a:rPr lang="en-US" dirty="0" err="1">
                <a:ea typeface="+mn-lt"/>
                <a:cs typeface="+mn-lt"/>
              </a:rPr>
              <a:t>REDCap</a:t>
            </a:r>
            <a:r>
              <a:rPr lang="en-US" dirty="0">
                <a:ea typeface="+mn-lt"/>
                <a:cs typeface="+mn-lt"/>
              </a:rPr>
              <a:t>-branded URL Shortener (</a:t>
            </a:r>
            <a:r>
              <a:rPr lang="en-US" u="sng" dirty="0">
                <a:ea typeface="+mn-lt"/>
                <a:cs typeface="+mn-lt"/>
                <a:hlinkClick r:id="rId2"/>
              </a:rPr>
              <a:t>https://redcap.link</a:t>
            </a:r>
            <a:r>
              <a:rPr lang="en-US" dirty="0">
                <a:ea typeface="+mn-lt"/>
                <a:cs typeface="+mn-lt"/>
              </a:rPr>
              <a:t>) instead of </a:t>
            </a:r>
            <a:r>
              <a:rPr lang="en-US" u="sng" dirty="0">
                <a:ea typeface="+mn-lt"/>
                <a:cs typeface="+mn-lt"/>
                <a:hlinkClick r:id="rId3"/>
              </a:rPr>
              <a:t>BIT.LY</a:t>
            </a:r>
            <a:r>
              <a:rPr lang="en-US" dirty="0">
                <a:ea typeface="+mn-lt"/>
                <a:cs typeface="+mn-lt"/>
              </a:rPr>
              <a:t> and </a:t>
            </a:r>
            <a:r>
              <a:rPr lang="en-US" u="sng" dirty="0">
                <a:ea typeface="+mn-lt"/>
                <a:cs typeface="+mn-lt"/>
                <a:hlinkClick r:id="rId4"/>
              </a:rPr>
              <a:t>IS.GD</a:t>
            </a:r>
            <a:r>
              <a:rPr lang="en-US" dirty="0">
                <a:ea typeface="+mn-lt"/>
                <a:cs typeface="+mn-lt"/>
              </a:rPr>
              <a:t>, which are third-party websites utilized by previous versions.</a:t>
            </a:r>
            <a:endParaRPr lang="en-US"/>
          </a:p>
          <a:p>
            <a:endParaRPr lang="en-US" dirty="0"/>
          </a:p>
        </p:txBody>
      </p:sp>
      <p:pic>
        <p:nvPicPr>
          <p:cNvPr id="7" name="Picture 7" descr="Graphical user interface, text, application, email&#10;&#10;Description automatically generated">
            <a:extLst>
              <a:ext uri="{FF2B5EF4-FFF2-40B4-BE49-F238E27FC236}">
                <a16:creationId xmlns:a16="http://schemas.microsoft.com/office/drawing/2014/main" id="{D7F7EF6A-75CC-4A9C-BC9B-A30718D7602F}"/>
              </a:ext>
            </a:extLst>
          </p:cNvPr>
          <p:cNvPicPr>
            <a:picLocks noChangeAspect="1"/>
          </p:cNvPicPr>
          <p:nvPr/>
        </p:nvPicPr>
        <p:blipFill>
          <a:blip r:embed="rId5"/>
          <a:stretch>
            <a:fillRect/>
          </a:stretch>
        </p:blipFill>
        <p:spPr>
          <a:xfrm>
            <a:off x="3114136" y="3105816"/>
            <a:ext cx="5963728" cy="3291802"/>
          </a:xfrm>
          <a:prstGeom prst="rect">
            <a:avLst/>
          </a:prstGeom>
        </p:spPr>
      </p:pic>
    </p:spTree>
    <p:extLst>
      <p:ext uri="{BB962C8B-B14F-4D97-AF65-F5344CB8AC3E}">
        <p14:creationId xmlns:p14="http://schemas.microsoft.com/office/powerpoint/2010/main" val="1378181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E4B2CF-62D1-456B-9D1C-25B16B075725}"/>
              </a:ext>
            </a:extLst>
          </p:cNvPr>
          <p:cNvSpPr>
            <a:spLocks noGrp="1"/>
          </p:cNvSpPr>
          <p:nvPr>
            <p:ph idx="1"/>
          </p:nvPr>
        </p:nvSpPr>
        <p:spPr>
          <a:xfrm>
            <a:off x="593785" y="129097"/>
            <a:ext cx="11392618" cy="3876886"/>
          </a:xfrm>
        </p:spPr>
        <p:txBody>
          <a:bodyPr vert="horz" lIns="91440" tIns="45720" rIns="91440" bIns="45720" rtlCol="0" anchor="t">
            <a:normAutofit fontScale="55000" lnSpcReduction="20000"/>
          </a:bodyPr>
          <a:lstStyle/>
          <a:p>
            <a:pPr marL="0" indent="0">
              <a:buNone/>
            </a:pPr>
            <a:r>
              <a:rPr lang="en-US" b="1" dirty="0">
                <a:ea typeface="+mn-lt"/>
                <a:cs typeface="+mn-lt"/>
              </a:rPr>
              <a:t>Improvement: New options for Alerts &amp; Notifications</a:t>
            </a:r>
            <a:endParaRPr lang="en-US" dirty="0">
              <a:cs typeface="Calibri" panose="020F0502020204030204"/>
            </a:endParaRPr>
          </a:p>
          <a:p>
            <a:r>
              <a:rPr lang="en-US" dirty="0">
                <a:ea typeface="+mn-lt"/>
                <a:cs typeface="+mn-lt"/>
              </a:rPr>
              <a:t>A “Trigger Limit” setting was added to Step 1 in the Add/Edit Alert popup that allows users to define where and to what extent within a record that the alert will be triggered. Its options include “only once per record”, “only once per event”, “only once per instrument regardless of the event”, and others that are displayed if the project contains repeating instruments/events. The trigger limit will help users to limit alerts to only be triggered on certain parts of a record and/or so many times within a record to achieve the behavior they desire for their notifications. Note: For non-longitudinal projects that do not have repeating instruments, this option (Step 1C) will not be displayed at all since it would contain only one choice: “only once per record”. (Ticket #70860)</a:t>
            </a:r>
            <a:endParaRPr lang="en-US" dirty="0"/>
          </a:p>
          <a:p>
            <a:r>
              <a:rPr lang="en-US" dirty="0">
                <a:ea typeface="+mn-lt"/>
                <a:cs typeface="+mn-lt"/>
              </a:rPr>
              <a:t>The “every time” option of the “Send it how many times?” setting in Step 2 has been expanded to have sub-options to provide more possible scenarios in which an alert will be triggered. In previous versions, the only option was to set an alert to be triggered “every time the form/survey in Step 1B is saved”, but now it contains two new variations: “every time the form/survey in Step 1B is saved with new or modified data” and “every time the form/survey in Step 1B is saved with new or modified data (ignoring calc fields)”.</a:t>
            </a:r>
            <a:endParaRPr lang="en-US" dirty="0"/>
          </a:p>
          <a:p>
            <a:r>
              <a:rPr lang="en-US" dirty="0">
                <a:ea typeface="+mn-lt"/>
                <a:cs typeface="+mn-lt"/>
              </a:rPr>
              <a:t>Recurrence maximum - When setting an alert to send multiple times in a recurring fashion in Step 2, a new option has been added to limit the maximum number of recurrences (i.e., the total times the alert will be sent on its repeated schedule). In previous versions, the alert would continue sending indefinitely at its defined interval (typically until conditional logic became no longer true), but now the alert can be set to repeat up to 9999 times at the interval that has been defined.</a:t>
            </a:r>
            <a:endParaRPr lang="en-US" dirty="0"/>
          </a:p>
          <a:p>
            <a:endParaRPr lang="en-US" dirty="0">
              <a:cs typeface="Calibri"/>
            </a:endParaRPr>
          </a:p>
        </p:txBody>
      </p:sp>
      <p:pic>
        <p:nvPicPr>
          <p:cNvPr id="4" name="Picture 4" descr="Graphical user interface, text, application, chat or text message&#10;&#10;Description automatically generated">
            <a:extLst>
              <a:ext uri="{FF2B5EF4-FFF2-40B4-BE49-F238E27FC236}">
                <a16:creationId xmlns:a16="http://schemas.microsoft.com/office/drawing/2014/main" id="{7F386576-9B3A-437F-BE24-52747AA8405C}"/>
              </a:ext>
            </a:extLst>
          </p:cNvPr>
          <p:cNvPicPr>
            <a:picLocks noChangeAspect="1"/>
          </p:cNvPicPr>
          <p:nvPr/>
        </p:nvPicPr>
        <p:blipFill>
          <a:blip r:embed="rId2"/>
          <a:stretch>
            <a:fillRect/>
          </a:stretch>
        </p:blipFill>
        <p:spPr>
          <a:xfrm>
            <a:off x="109268" y="3426681"/>
            <a:ext cx="12088483" cy="2348147"/>
          </a:xfrm>
          <a:prstGeom prst="rect">
            <a:avLst/>
          </a:prstGeom>
        </p:spPr>
      </p:pic>
    </p:spTree>
    <p:extLst>
      <p:ext uri="{BB962C8B-B14F-4D97-AF65-F5344CB8AC3E}">
        <p14:creationId xmlns:p14="http://schemas.microsoft.com/office/powerpoint/2010/main" val="335855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383863-2C5E-4785-BF48-10E63F79731B}"/>
              </a:ext>
            </a:extLst>
          </p:cNvPr>
          <p:cNvSpPr>
            <a:spLocks noGrp="1"/>
          </p:cNvSpPr>
          <p:nvPr>
            <p:ph idx="1"/>
          </p:nvPr>
        </p:nvSpPr>
        <p:spPr>
          <a:xfrm>
            <a:off x="766313" y="287247"/>
            <a:ext cx="10515600" cy="1964697"/>
          </a:xfrm>
        </p:spPr>
        <p:txBody>
          <a:bodyPr vert="horz" lIns="91440" tIns="45720" rIns="91440" bIns="45720" rtlCol="0" anchor="t">
            <a:normAutofit/>
          </a:bodyPr>
          <a:lstStyle/>
          <a:p>
            <a:pPr marL="0" indent="0">
              <a:buNone/>
            </a:pPr>
            <a:r>
              <a:rPr lang="en-US" b="1" dirty="0">
                <a:ea typeface="+mn-lt"/>
                <a:cs typeface="+mn-lt"/>
              </a:rPr>
              <a:t>Improvement/change:</a:t>
            </a:r>
            <a:r>
              <a:rPr lang="en-US" dirty="0">
                <a:ea typeface="+mn-lt"/>
                <a:cs typeface="+mn-lt"/>
              </a:rPr>
              <a:t> On the Alerts &amp; Notifications page, users may now edit a deactivated alert. This is especially useful if a user is setting up part of an alert and wishes to make incremental edits to the alert prior to re-enabling it.</a:t>
            </a:r>
            <a:endParaRPr lang="en-US" dirty="0">
              <a:cs typeface="Calibri" panose="020F0502020204030204"/>
            </a:endParaRPr>
          </a:p>
        </p:txBody>
      </p:sp>
      <p:pic>
        <p:nvPicPr>
          <p:cNvPr id="4" name="Picture 4" descr="Graphical user interface, application&#10;&#10;Description automatically generated">
            <a:extLst>
              <a:ext uri="{FF2B5EF4-FFF2-40B4-BE49-F238E27FC236}">
                <a16:creationId xmlns:a16="http://schemas.microsoft.com/office/drawing/2014/main" id="{590CBE7F-43AB-4611-9190-6671ACA402C3}"/>
              </a:ext>
            </a:extLst>
          </p:cNvPr>
          <p:cNvPicPr>
            <a:picLocks noChangeAspect="1"/>
          </p:cNvPicPr>
          <p:nvPr/>
        </p:nvPicPr>
        <p:blipFill>
          <a:blip r:embed="rId2"/>
          <a:stretch>
            <a:fillRect/>
          </a:stretch>
        </p:blipFill>
        <p:spPr>
          <a:xfrm>
            <a:off x="770627" y="2076158"/>
            <a:ext cx="11197086" cy="4172174"/>
          </a:xfrm>
          <a:prstGeom prst="rect">
            <a:avLst/>
          </a:prstGeom>
        </p:spPr>
      </p:pic>
    </p:spTree>
    <p:extLst>
      <p:ext uri="{BB962C8B-B14F-4D97-AF65-F5344CB8AC3E}">
        <p14:creationId xmlns:p14="http://schemas.microsoft.com/office/powerpoint/2010/main" val="3941423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E91D50-78EC-4F31-BAF8-C02C42004661}"/>
              </a:ext>
            </a:extLst>
          </p:cNvPr>
          <p:cNvSpPr>
            <a:spLocks noGrp="1"/>
          </p:cNvSpPr>
          <p:nvPr>
            <p:ph idx="1"/>
          </p:nvPr>
        </p:nvSpPr>
        <p:spPr>
          <a:xfrm>
            <a:off x="665672" y="157852"/>
            <a:ext cx="10515600" cy="4351338"/>
          </a:xfrm>
        </p:spPr>
        <p:txBody>
          <a:bodyPr vert="horz" lIns="91440" tIns="45720" rIns="91440" bIns="45720" rtlCol="0" anchor="t">
            <a:normAutofit/>
          </a:bodyPr>
          <a:lstStyle/>
          <a:p>
            <a:pPr marL="0" indent="0">
              <a:buNone/>
            </a:pPr>
            <a:r>
              <a:rPr lang="en-US" b="1" dirty="0">
                <a:ea typeface="+mn-lt"/>
                <a:cs typeface="+mn-lt"/>
              </a:rPr>
              <a:t>Improvement:</a:t>
            </a:r>
            <a:r>
              <a:rPr lang="en-US" dirty="0">
                <a:ea typeface="+mn-lt"/>
                <a:cs typeface="+mn-lt"/>
              </a:rPr>
              <a:t> Adaptive and Auto-scoring instruments (i.e., PROMIS assessments) that have been downloaded from the </a:t>
            </a:r>
            <a:r>
              <a:rPr lang="en-US" dirty="0" err="1">
                <a:ea typeface="+mn-lt"/>
                <a:cs typeface="+mn-lt"/>
              </a:rPr>
              <a:t>REDCap</a:t>
            </a:r>
            <a:r>
              <a:rPr lang="en-US" dirty="0">
                <a:ea typeface="+mn-lt"/>
                <a:cs typeface="+mn-lt"/>
              </a:rPr>
              <a:t> Shared Library may now have their survey responses deleted via the Delete button at the bottom of the data entry form when viewing the survey response. In previous versions, if an Adaptive and Auto-scoring instrument had been partially completed or the wrong one had been taking accidentally, there was no way to remove the existing response since the whole response was locked afterward. Now the "Delete data for THIS FORM only" button appears at the bottom to allow users to remove the response if they wish to add another to replace it. </a:t>
            </a:r>
            <a:endParaRPr lang="en-US" dirty="0">
              <a:cs typeface="Calibri" panose="020F0502020204030204"/>
            </a:endParaRPr>
          </a:p>
        </p:txBody>
      </p:sp>
      <p:pic>
        <p:nvPicPr>
          <p:cNvPr id="4" name="Picture 4" descr="Graphical user interface, text, application, Word&#10;&#10;Description automatically generated">
            <a:extLst>
              <a:ext uri="{FF2B5EF4-FFF2-40B4-BE49-F238E27FC236}">
                <a16:creationId xmlns:a16="http://schemas.microsoft.com/office/drawing/2014/main" id="{2BBDBA22-3D7F-4D30-BC06-27370ED1B254}"/>
              </a:ext>
            </a:extLst>
          </p:cNvPr>
          <p:cNvPicPr>
            <a:picLocks noChangeAspect="1"/>
          </p:cNvPicPr>
          <p:nvPr/>
        </p:nvPicPr>
        <p:blipFill>
          <a:blip r:embed="rId2"/>
          <a:stretch>
            <a:fillRect/>
          </a:stretch>
        </p:blipFill>
        <p:spPr>
          <a:xfrm>
            <a:off x="828136" y="4588392"/>
            <a:ext cx="10535728" cy="2166953"/>
          </a:xfrm>
          <a:prstGeom prst="rect">
            <a:avLst/>
          </a:prstGeom>
        </p:spPr>
      </p:pic>
    </p:spTree>
    <p:extLst>
      <p:ext uri="{BB962C8B-B14F-4D97-AF65-F5344CB8AC3E}">
        <p14:creationId xmlns:p14="http://schemas.microsoft.com/office/powerpoint/2010/main" val="2451121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2FAD3B-FB5D-41BC-8144-9CDC05A85689}"/>
              </a:ext>
            </a:extLst>
          </p:cNvPr>
          <p:cNvSpPr>
            <a:spLocks noGrp="1"/>
          </p:cNvSpPr>
          <p:nvPr>
            <p:ph idx="1"/>
          </p:nvPr>
        </p:nvSpPr>
        <p:spPr>
          <a:xfrm>
            <a:off x="838200" y="445399"/>
            <a:ext cx="10515600" cy="4351338"/>
          </a:xfrm>
        </p:spPr>
        <p:txBody>
          <a:bodyPr vert="horz" lIns="91440" tIns="45720" rIns="91440" bIns="45720" rtlCol="0" anchor="t">
            <a:normAutofit/>
          </a:bodyPr>
          <a:lstStyle/>
          <a:p>
            <a:r>
              <a:rPr lang="en-US" b="1" dirty="0">
                <a:ea typeface="+mn-lt"/>
                <a:cs typeface="+mn-lt"/>
              </a:rPr>
              <a:t>Improvement:</a:t>
            </a:r>
            <a:r>
              <a:rPr lang="en-US" dirty="0">
                <a:ea typeface="+mn-lt"/>
                <a:cs typeface="+mn-lt"/>
              </a:rPr>
              <a:t> If the Custom Record Label and/or Secondary Unique Field are being used in a project, their values will now be displayed on the Calendar page when viewing the Day or Agenda tab for any calendar event connected to a record in the project.</a:t>
            </a:r>
            <a:endParaRPr lang="en-US" dirty="0"/>
          </a:p>
        </p:txBody>
      </p:sp>
      <p:pic>
        <p:nvPicPr>
          <p:cNvPr id="4" name="Picture 4" descr="Graphical user interface, text, application&#10;&#10;Description automatically generated">
            <a:extLst>
              <a:ext uri="{FF2B5EF4-FFF2-40B4-BE49-F238E27FC236}">
                <a16:creationId xmlns:a16="http://schemas.microsoft.com/office/drawing/2014/main" id="{65FFE4D7-03EB-4942-B6C5-96F44A79E12E}"/>
              </a:ext>
            </a:extLst>
          </p:cNvPr>
          <p:cNvPicPr>
            <a:picLocks noChangeAspect="1"/>
          </p:cNvPicPr>
          <p:nvPr/>
        </p:nvPicPr>
        <p:blipFill>
          <a:blip r:embed="rId2"/>
          <a:stretch>
            <a:fillRect/>
          </a:stretch>
        </p:blipFill>
        <p:spPr>
          <a:xfrm>
            <a:off x="8290164" y="3126087"/>
            <a:ext cx="2383406" cy="2216090"/>
          </a:xfrm>
          <a:prstGeom prst="rect">
            <a:avLst/>
          </a:prstGeom>
        </p:spPr>
      </p:pic>
      <p:pic>
        <p:nvPicPr>
          <p:cNvPr id="5" name="Picture 5" descr="Graphical user interface, text, application, email&#10;&#10;Description automatically generated">
            <a:extLst>
              <a:ext uri="{FF2B5EF4-FFF2-40B4-BE49-F238E27FC236}">
                <a16:creationId xmlns:a16="http://schemas.microsoft.com/office/drawing/2014/main" id="{8BE41B4A-101F-40A2-A3B6-70E925F71512}"/>
              </a:ext>
            </a:extLst>
          </p:cNvPr>
          <p:cNvPicPr>
            <a:picLocks noChangeAspect="1"/>
          </p:cNvPicPr>
          <p:nvPr/>
        </p:nvPicPr>
        <p:blipFill>
          <a:blip r:embed="rId3"/>
          <a:stretch>
            <a:fillRect/>
          </a:stretch>
        </p:blipFill>
        <p:spPr>
          <a:xfrm>
            <a:off x="943154" y="2415162"/>
            <a:ext cx="5719313" cy="3637942"/>
          </a:xfrm>
          <a:prstGeom prst="rect">
            <a:avLst/>
          </a:prstGeom>
        </p:spPr>
      </p:pic>
    </p:spTree>
    <p:extLst>
      <p:ext uri="{BB962C8B-B14F-4D97-AF65-F5344CB8AC3E}">
        <p14:creationId xmlns:p14="http://schemas.microsoft.com/office/powerpoint/2010/main" val="1738590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1276898-22A1-4959-B5AE-D84CD6D7A521}"/>
              </a:ext>
            </a:extLst>
          </p:cNvPr>
          <p:cNvSpPr>
            <a:spLocks noGrp="1"/>
          </p:cNvSpPr>
          <p:nvPr>
            <p:ph type="title"/>
          </p:nvPr>
        </p:nvSpPr>
        <p:spPr>
          <a:xfrm>
            <a:off x="838200" y="2285999"/>
            <a:ext cx="10515600" cy="2852737"/>
          </a:xfrm>
        </p:spPr>
        <p:txBody>
          <a:bodyPr>
            <a:noAutofit/>
          </a:bodyPr>
          <a:lstStyle/>
          <a:p>
            <a:r>
              <a:rPr lang="en-US" sz="4000" b="1" dirty="0">
                <a:solidFill>
                  <a:srgbClr val="C00000"/>
                </a:solidFill>
              </a:rPr>
              <a:t>R</a:t>
            </a:r>
            <a:r>
              <a:rPr lang="en-US" sz="4000" dirty="0"/>
              <a:t>esearch </a:t>
            </a:r>
            <a:r>
              <a:rPr lang="en-US" sz="4000" b="1" dirty="0">
                <a:solidFill>
                  <a:srgbClr val="C00000"/>
                </a:solidFill>
              </a:rPr>
              <a:t>E</a:t>
            </a:r>
            <a:r>
              <a:rPr lang="en-US" sz="4000" dirty="0"/>
              <a:t>lectronic </a:t>
            </a:r>
            <a:r>
              <a:rPr lang="en-US" sz="4000" b="1" dirty="0">
                <a:solidFill>
                  <a:srgbClr val="C00000"/>
                </a:solidFill>
              </a:rPr>
              <a:t>D</a:t>
            </a:r>
            <a:r>
              <a:rPr lang="en-US" sz="4000" dirty="0"/>
              <a:t>ata </a:t>
            </a:r>
            <a:r>
              <a:rPr lang="en-US" sz="4000" b="1" dirty="0">
                <a:solidFill>
                  <a:srgbClr val="C00000"/>
                </a:solidFill>
              </a:rPr>
              <a:t>Cap</a:t>
            </a:r>
            <a:r>
              <a:rPr lang="en-US" sz="4000" dirty="0"/>
              <a:t>ture is a web-based application used to create and manage databases and surveys in order to support data capture for research studies.</a:t>
            </a:r>
          </a:p>
        </p:txBody>
      </p:sp>
      <p:pic>
        <p:nvPicPr>
          <p:cNvPr id="5" name="Picture 4">
            <a:extLst>
              <a:ext uri="{FF2B5EF4-FFF2-40B4-BE49-F238E27FC236}">
                <a16:creationId xmlns:a16="http://schemas.microsoft.com/office/drawing/2014/main" id="{934825CD-55A9-4C58-8285-F79CC2F91D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6016" y="566482"/>
            <a:ext cx="4939968" cy="1719517"/>
          </a:xfrm>
          <a:prstGeom prst="rect">
            <a:avLst/>
          </a:prstGeom>
        </p:spPr>
      </p:pic>
    </p:spTree>
    <p:extLst>
      <p:ext uri="{BB962C8B-B14F-4D97-AF65-F5344CB8AC3E}">
        <p14:creationId xmlns:p14="http://schemas.microsoft.com/office/powerpoint/2010/main" val="3563701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5745E-4170-41D9-8244-A14337C659BD}"/>
              </a:ext>
            </a:extLst>
          </p:cNvPr>
          <p:cNvSpPr>
            <a:spLocks noGrp="1"/>
          </p:cNvSpPr>
          <p:nvPr>
            <p:ph type="ctrTitle"/>
          </p:nvPr>
        </p:nvSpPr>
        <p:spPr/>
        <p:txBody>
          <a:bodyPr/>
          <a:lstStyle/>
          <a:p>
            <a:r>
              <a:rPr lang="en-US"/>
              <a:t>Field Embedding</a:t>
            </a:r>
            <a:endParaRPr lang="en-US" dirty="0"/>
          </a:p>
        </p:txBody>
      </p:sp>
      <p:sp>
        <p:nvSpPr>
          <p:cNvPr id="4" name="Subtitle 3">
            <a:extLst>
              <a:ext uri="{FF2B5EF4-FFF2-40B4-BE49-F238E27FC236}">
                <a16:creationId xmlns:a16="http://schemas.microsoft.com/office/drawing/2014/main" id="{FC30AF3F-34C3-4C86-9E0B-D3D9DDA46B59}"/>
              </a:ext>
            </a:extLst>
          </p:cNvPr>
          <p:cNvSpPr>
            <a:spLocks noGrp="1"/>
          </p:cNvSpPr>
          <p:nvPr>
            <p:ph type="subTitle" idx="1"/>
          </p:nvPr>
        </p:nvSpPr>
        <p:spPr>
          <a:xfrm>
            <a:off x="1419827" y="3602038"/>
            <a:ext cx="9529823" cy="1655762"/>
          </a:xfrm>
        </p:spPr>
        <p:txBody>
          <a:bodyPr/>
          <a:lstStyle/>
          <a:p>
            <a:r>
              <a:rPr lang="en-US" altLang="en-US" sz="2400" dirty="0">
                <a:solidFill>
                  <a:srgbClr val="333333"/>
                </a:solidFill>
                <a:latin typeface="Open Sans"/>
              </a:rPr>
              <a:t>Change the look of a survey or form by r</a:t>
            </a:r>
            <a:r>
              <a:rPr lang="en-US" b="0" i="0" dirty="0">
                <a:solidFill>
                  <a:srgbClr val="333333"/>
                </a:solidFill>
                <a:effectLst/>
                <a:latin typeface="Open Sans"/>
              </a:rPr>
              <a:t>epositioning field elements</a:t>
            </a:r>
            <a:endParaRPr lang="en-US" dirty="0"/>
          </a:p>
        </p:txBody>
      </p:sp>
      <p:pic>
        <p:nvPicPr>
          <p:cNvPr id="8" name="Picture 7">
            <a:extLst>
              <a:ext uri="{FF2B5EF4-FFF2-40B4-BE49-F238E27FC236}">
                <a16:creationId xmlns:a16="http://schemas.microsoft.com/office/drawing/2014/main" id="{2F46D12A-9996-4A89-9DFA-8E2F851E8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Tree>
    <p:extLst>
      <p:ext uri="{BB962C8B-B14F-4D97-AF65-F5344CB8AC3E}">
        <p14:creationId xmlns:p14="http://schemas.microsoft.com/office/powerpoint/2010/main" val="3249592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2" name="Rectangle 1">
            <a:extLst>
              <a:ext uri="{FF2B5EF4-FFF2-40B4-BE49-F238E27FC236}">
                <a16:creationId xmlns:a16="http://schemas.microsoft.com/office/drawing/2014/main" id="{8C4C743E-AA46-492B-8C11-8995F61F0A3F}"/>
              </a:ext>
            </a:extLst>
          </p:cNvPr>
          <p:cNvSpPr>
            <a:spLocks noChangeArrowheads="1"/>
          </p:cNvSpPr>
          <p:nvPr/>
        </p:nvSpPr>
        <p:spPr bwMode="auto">
          <a:xfrm>
            <a:off x="7060557" y="1972064"/>
            <a:ext cx="3541854" cy="833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1740" rIns="0" bIns="317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rgbClr val="800000"/>
                </a:solidFill>
                <a:effectLst/>
                <a:latin typeface="Open Sans"/>
              </a:rPr>
              <a:t>What is Field Embedding?</a:t>
            </a:r>
            <a:endParaRPr kumimoji="0" lang="en-US" altLang="en-US" sz="1600" b="0" i="0" u="none" strike="noStrike" cap="none" normalizeH="0" baseline="0" dirty="0">
              <a:ln>
                <a:noFill/>
              </a:ln>
              <a:solidFill>
                <a:srgbClr val="333333"/>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dirty="0">
                <a:solidFill>
                  <a:srgbClr val="333333"/>
                </a:solidFill>
                <a:latin typeface="Open Sans"/>
              </a:rPr>
              <a:t>Change the look of a survey or form by repositioning field elements.</a:t>
            </a:r>
          </a:p>
        </p:txBody>
      </p:sp>
      <p:pic>
        <p:nvPicPr>
          <p:cNvPr id="4" name="Picture 3">
            <a:extLst>
              <a:ext uri="{FF2B5EF4-FFF2-40B4-BE49-F238E27FC236}">
                <a16:creationId xmlns:a16="http://schemas.microsoft.com/office/drawing/2014/main" id="{F35D248A-F686-4028-9A57-75BF339DEC7A}"/>
              </a:ext>
            </a:extLst>
          </p:cNvPr>
          <p:cNvPicPr>
            <a:picLocks noChangeAspect="1"/>
          </p:cNvPicPr>
          <p:nvPr/>
        </p:nvPicPr>
        <p:blipFill>
          <a:blip r:embed="rId3"/>
          <a:stretch>
            <a:fillRect/>
          </a:stretch>
        </p:blipFill>
        <p:spPr>
          <a:xfrm>
            <a:off x="200398" y="383259"/>
            <a:ext cx="5895601" cy="44166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D580F28C-2B8F-4962-B0F4-71CE03465AF5}"/>
              </a:ext>
            </a:extLst>
          </p:cNvPr>
          <p:cNvPicPr>
            <a:picLocks noChangeAspect="1"/>
          </p:cNvPicPr>
          <p:nvPr/>
        </p:nvPicPr>
        <p:blipFill>
          <a:blip r:embed="rId4"/>
          <a:stretch>
            <a:fillRect/>
          </a:stretch>
        </p:blipFill>
        <p:spPr>
          <a:xfrm>
            <a:off x="4088976" y="4608282"/>
            <a:ext cx="7902625" cy="1988992"/>
          </a:xfrm>
          <a:prstGeom prst="rect">
            <a:avLst/>
          </a:prstGeom>
        </p:spPr>
      </p:pic>
      <p:cxnSp>
        <p:nvCxnSpPr>
          <p:cNvPr id="8" name="Straight Arrow Connector 7">
            <a:extLst>
              <a:ext uri="{FF2B5EF4-FFF2-40B4-BE49-F238E27FC236}">
                <a16:creationId xmlns:a16="http://schemas.microsoft.com/office/drawing/2014/main" id="{36D815EC-D11F-447F-8614-A1A77FAC310B}"/>
              </a:ext>
            </a:extLst>
          </p:cNvPr>
          <p:cNvCxnSpPr>
            <a:cxnSpLocks/>
          </p:cNvCxnSpPr>
          <p:nvPr/>
        </p:nvCxnSpPr>
        <p:spPr>
          <a:xfrm>
            <a:off x="3333509" y="2974694"/>
            <a:ext cx="1006997" cy="1516283"/>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66451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pic>
        <p:nvPicPr>
          <p:cNvPr id="2" name="Picture 1">
            <a:extLst>
              <a:ext uri="{FF2B5EF4-FFF2-40B4-BE49-F238E27FC236}">
                <a16:creationId xmlns:a16="http://schemas.microsoft.com/office/drawing/2014/main" id="{3CF77A41-8A2B-49BB-A3A9-8A38E2DCCDF7}"/>
              </a:ext>
            </a:extLst>
          </p:cNvPr>
          <p:cNvPicPr>
            <a:picLocks noChangeAspect="1"/>
          </p:cNvPicPr>
          <p:nvPr/>
        </p:nvPicPr>
        <p:blipFill>
          <a:blip r:embed="rId3"/>
          <a:stretch>
            <a:fillRect/>
          </a:stretch>
        </p:blipFill>
        <p:spPr>
          <a:xfrm>
            <a:off x="2216114" y="401725"/>
            <a:ext cx="8131245" cy="5311600"/>
          </a:xfrm>
          <a:prstGeom prst="rect">
            <a:avLst/>
          </a:prstGeom>
        </p:spPr>
      </p:pic>
      <p:sp>
        <p:nvSpPr>
          <p:cNvPr id="3" name="Oval 2">
            <a:extLst>
              <a:ext uri="{FF2B5EF4-FFF2-40B4-BE49-F238E27FC236}">
                <a16:creationId xmlns:a16="http://schemas.microsoft.com/office/drawing/2014/main" id="{5FB9DD07-03AF-45FA-859E-FD7D6D9A3DDE}"/>
              </a:ext>
            </a:extLst>
          </p:cNvPr>
          <p:cNvSpPr/>
          <p:nvPr/>
        </p:nvSpPr>
        <p:spPr>
          <a:xfrm>
            <a:off x="6557963" y="3529013"/>
            <a:ext cx="1714500" cy="914400"/>
          </a:xfrm>
          <a:prstGeom prst="ellipse">
            <a:avLst/>
          </a:prstGeom>
          <a:noFill/>
          <a:ln w="7620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37478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4" name="TextBox 3">
            <a:extLst>
              <a:ext uri="{FF2B5EF4-FFF2-40B4-BE49-F238E27FC236}">
                <a16:creationId xmlns:a16="http://schemas.microsoft.com/office/drawing/2014/main" id="{6B82587D-FD63-4CB9-BC1E-CB44760F57A8}"/>
              </a:ext>
            </a:extLst>
          </p:cNvPr>
          <p:cNvSpPr txBox="1"/>
          <p:nvPr/>
        </p:nvSpPr>
        <p:spPr>
          <a:xfrm>
            <a:off x="828916" y="1278166"/>
            <a:ext cx="10884664" cy="355481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ts val="1800"/>
              </a:spcAft>
              <a:buClrTx/>
              <a:buSzTx/>
              <a:buFontTx/>
              <a:buNone/>
              <a:tabLst/>
            </a:pPr>
            <a:r>
              <a:rPr kumimoji="0" lang="en-US" altLang="en-US" sz="3200" b="1" i="0" u="none" strike="noStrike" cap="none" normalizeH="0" baseline="0" dirty="0">
                <a:ln>
                  <a:noFill/>
                </a:ln>
                <a:solidFill>
                  <a:srgbClr val="800000"/>
                </a:solidFill>
                <a:effectLst/>
                <a:latin typeface="Open Sans"/>
              </a:rPr>
              <a:t>How to embed a field</a:t>
            </a:r>
            <a:endParaRPr kumimoji="0" lang="en-US" altLang="en-US" sz="2800" b="0" i="0" u="none" strike="noStrike" cap="none" normalizeH="0" baseline="0" dirty="0">
              <a:ln>
                <a:noFill/>
              </a:ln>
              <a:solidFill>
                <a:srgbClr val="333333"/>
              </a:solidFill>
              <a:effectLst/>
              <a:latin typeface="Open Sans"/>
            </a:endParaRPr>
          </a:p>
          <a:p>
            <a:pPr marL="0" marR="0" lvl="0" indent="0" algn="l" defTabSz="914400" rtl="0" eaLnBrk="0" fontAlgn="base" latinLnBrk="0" hangingPunct="0">
              <a:lnSpc>
                <a:spcPct val="100000"/>
              </a:lnSpc>
              <a:spcBef>
                <a:spcPct val="0"/>
              </a:spcBef>
              <a:spcAft>
                <a:spcPts val="1200"/>
              </a:spcAft>
              <a:buClrTx/>
              <a:buSzTx/>
              <a:buFontTx/>
              <a:buAutoNum type="arabicPeriod"/>
              <a:tabLst/>
            </a:pPr>
            <a:r>
              <a:rPr kumimoji="0" lang="en-US" altLang="en-US" sz="2800" b="0" i="0" u="none" strike="noStrike" cap="none" normalizeH="0" baseline="0" dirty="0">
                <a:ln>
                  <a:noFill/>
                </a:ln>
                <a:solidFill>
                  <a:srgbClr val="333333"/>
                </a:solidFill>
                <a:effectLst/>
                <a:latin typeface="Open Sans"/>
              </a:rPr>
              <a:t> First, create the field. </a:t>
            </a:r>
            <a:r>
              <a:rPr kumimoji="0" lang="en-US" altLang="en-US" sz="2800" b="1" i="0" u="none" strike="noStrike" cap="none" normalizeH="0" baseline="0" dirty="0">
                <a:ln>
                  <a:noFill/>
                </a:ln>
                <a:solidFill>
                  <a:srgbClr val="333333"/>
                </a:solidFill>
                <a:effectLst/>
                <a:latin typeface="Open Sans"/>
              </a:rPr>
              <a:t>The field must exist first before it can be embedded elsewhere.</a:t>
            </a:r>
            <a:r>
              <a:rPr kumimoji="0" lang="en-US" altLang="en-US" sz="2800" b="0" i="0" u="none" strike="noStrike" cap="none" normalizeH="0" baseline="0" dirty="0">
                <a:ln>
                  <a:noFill/>
                </a:ln>
                <a:solidFill>
                  <a:srgbClr val="333333"/>
                </a:solidFill>
                <a:effectLst/>
                <a:latin typeface="Open Sans"/>
              </a:rPr>
              <a:t> </a:t>
            </a:r>
          </a:p>
          <a:p>
            <a:pPr marL="0" marR="0" lvl="0" indent="0" algn="l" defTabSz="914400" rtl="0" eaLnBrk="0" fontAlgn="base" latinLnBrk="0" hangingPunct="0">
              <a:lnSpc>
                <a:spcPct val="100000"/>
              </a:lnSpc>
              <a:spcBef>
                <a:spcPct val="0"/>
              </a:spcBef>
              <a:spcAft>
                <a:spcPts val="1200"/>
              </a:spcAft>
              <a:buClrTx/>
              <a:buSzTx/>
              <a:buFontTx/>
              <a:buAutoNum type="arabicPeriod"/>
              <a:tabLst/>
            </a:pPr>
            <a:r>
              <a:rPr kumimoji="0" lang="en-US" altLang="en-US" sz="2800" b="0" i="0" u="none" strike="noStrike" cap="none" normalizeH="0" baseline="0" dirty="0">
                <a:ln>
                  <a:noFill/>
                </a:ln>
                <a:solidFill>
                  <a:srgbClr val="333333"/>
                </a:solidFill>
                <a:effectLst/>
                <a:latin typeface="Open Sans"/>
              </a:rPr>
              <a:t> Place the REDCap variable name of the field you wish to embed </a:t>
            </a:r>
            <a:r>
              <a:rPr kumimoji="0" lang="en-US" altLang="en-US" sz="2800" b="1" i="0" u="none" strike="noStrike" cap="none" normalizeH="0" baseline="0" dirty="0">
                <a:ln>
                  <a:noFill/>
                </a:ln>
                <a:solidFill>
                  <a:srgbClr val="333333"/>
                </a:solidFill>
                <a:effectLst/>
                <a:latin typeface="Open Sans"/>
              </a:rPr>
              <a:t>inside braces/curly brackets</a:t>
            </a:r>
            <a:r>
              <a:rPr kumimoji="0" lang="en-US" altLang="en-US" sz="2800" b="0" i="0" u="none" strike="noStrike" cap="none" normalizeH="0" baseline="0" dirty="0">
                <a:ln>
                  <a:noFill/>
                </a:ln>
                <a:solidFill>
                  <a:srgbClr val="333333"/>
                </a:solidFill>
                <a:effectLst/>
                <a:latin typeface="Open Sans"/>
              </a:rPr>
              <a:t> and place it in the Field Label, Field Note, Section Header, or Choice Label of another field </a:t>
            </a:r>
            <a:r>
              <a:rPr kumimoji="0" lang="en-US" altLang="en-US" sz="2800" b="0" i="0" u="sng" strike="noStrike" cap="none" normalizeH="0" baseline="0" dirty="0">
                <a:ln>
                  <a:noFill/>
                </a:ln>
                <a:solidFill>
                  <a:srgbClr val="333333"/>
                </a:solidFill>
                <a:effectLst/>
                <a:latin typeface="Open Sans"/>
              </a:rPr>
              <a:t>on that same instrument</a:t>
            </a:r>
            <a:r>
              <a:rPr kumimoji="0" lang="en-US" altLang="en-US" sz="2800" b="0" i="0" u="none" strike="noStrike" cap="none" normalizeH="0" baseline="0" dirty="0">
                <a:ln>
                  <a:noFill/>
                </a:ln>
                <a:solidFill>
                  <a:srgbClr val="333333"/>
                </a:solidFill>
                <a:effectLst/>
                <a:latin typeface="Open Sans"/>
              </a:rPr>
              <a:t>. </a:t>
            </a:r>
          </a:p>
        </p:txBody>
      </p:sp>
    </p:spTree>
    <p:extLst>
      <p:ext uri="{BB962C8B-B14F-4D97-AF65-F5344CB8AC3E}">
        <p14:creationId xmlns:p14="http://schemas.microsoft.com/office/powerpoint/2010/main" val="3121518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606B6A-E2AA-4B07-9D62-A402B0C966DC}"/>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kumimoji="0" lang="en-US" altLang="en-US" sz="4800" b="0" i="0" u="none" strike="noStrike" kern="1200" cap="none" normalizeH="0" baseline="0" dirty="0">
                <a:ln>
                  <a:noFill/>
                </a:ln>
                <a:solidFill>
                  <a:srgbClr val="FFFFFF"/>
                </a:solidFill>
                <a:effectLst/>
                <a:latin typeface="+mj-lt"/>
                <a:ea typeface="+mj-ea"/>
                <a:cs typeface="+mj-cs"/>
              </a:rPr>
              <a:t>Create the field</a:t>
            </a:r>
            <a:endParaRPr lang="en-US" sz="4800" kern="1200" dirty="0">
              <a:solidFill>
                <a:srgbClr val="FFFFFF"/>
              </a:solidFill>
              <a:latin typeface="+mj-lt"/>
              <a:ea typeface="+mj-ea"/>
              <a:cs typeface="+mj-cs"/>
            </a:endParaRPr>
          </a:p>
        </p:txBody>
      </p:sp>
      <p:pic>
        <p:nvPicPr>
          <p:cNvPr id="7" name="Picture 6">
            <a:extLst>
              <a:ext uri="{FF2B5EF4-FFF2-40B4-BE49-F238E27FC236}">
                <a16:creationId xmlns:a16="http://schemas.microsoft.com/office/drawing/2014/main" id="{4F36C6BA-1D62-4204-85A2-2AFC2781F60F}"/>
              </a:ext>
            </a:extLst>
          </p:cNvPr>
          <p:cNvPicPr>
            <a:picLocks noChangeAspect="1"/>
          </p:cNvPicPr>
          <p:nvPr/>
        </p:nvPicPr>
        <p:blipFill>
          <a:blip r:embed="rId3"/>
          <a:stretch>
            <a:fillRect/>
          </a:stretch>
        </p:blipFill>
        <p:spPr>
          <a:xfrm>
            <a:off x="5153822" y="1139230"/>
            <a:ext cx="6553545" cy="4587481"/>
          </a:xfrm>
          <a:prstGeom prst="rect">
            <a:avLst/>
          </a:prstGeom>
        </p:spPr>
      </p:pic>
    </p:spTree>
    <p:extLst>
      <p:ext uri="{BB962C8B-B14F-4D97-AF65-F5344CB8AC3E}">
        <p14:creationId xmlns:p14="http://schemas.microsoft.com/office/powerpoint/2010/main" val="1576010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365760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606B6A-E2AA-4B07-9D62-A402B0C966DC}"/>
              </a:ext>
            </a:extLst>
          </p:cNvPr>
          <p:cNvSpPr>
            <a:spLocks noGrp="1"/>
          </p:cNvSpPr>
          <p:nvPr>
            <p:ph type="title"/>
          </p:nvPr>
        </p:nvSpPr>
        <p:spPr>
          <a:xfrm>
            <a:off x="594360" y="637125"/>
            <a:ext cx="3163824" cy="5256371"/>
          </a:xfrm>
        </p:spPr>
        <p:txBody>
          <a:bodyPr>
            <a:normAutofit/>
          </a:bodyPr>
          <a:lstStyle/>
          <a:p>
            <a:r>
              <a:rPr kumimoji="0" lang="en-US" altLang="en-US" b="0" i="0" u="none" strike="noStrike" cap="none" normalizeH="0" baseline="0" dirty="0">
                <a:ln>
                  <a:noFill/>
                </a:ln>
                <a:solidFill>
                  <a:schemeClr val="bg1"/>
                </a:solidFill>
                <a:effectLst/>
                <a:latin typeface="Open Sans"/>
              </a:rPr>
              <a:t>Go new location</a:t>
            </a:r>
            <a:endParaRPr lang="en-US" dirty="0">
              <a:solidFill>
                <a:schemeClr val="bg1"/>
              </a:solidFill>
            </a:endParaRPr>
          </a:p>
        </p:txBody>
      </p:sp>
      <p:grpSp>
        <p:nvGrpSpPr>
          <p:cNvPr id="28" name="Group 27">
            <a:extLst>
              <a:ext uri="{FF2B5EF4-FFF2-40B4-BE49-F238E27FC236}">
                <a16:creationId xmlns:a16="http://schemas.microsoft.com/office/drawing/2014/main" id="{BFA42960-76C4-4396-8A7F-B3BD6AF21059}"/>
              </a:ext>
            </a:extLst>
          </p:cNvPr>
          <p:cNvGrpSpPr/>
          <p:nvPr/>
        </p:nvGrpSpPr>
        <p:grpSpPr>
          <a:xfrm>
            <a:off x="4251960" y="868099"/>
            <a:ext cx="7849168" cy="4247909"/>
            <a:chOff x="4251960" y="868099"/>
            <a:chExt cx="7849168" cy="4247909"/>
          </a:xfrm>
        </p:grpSpPr>
        <p:pic>
          <p:nvPicPr>
            <p:cNvPr id="11" name="Picture 10">
              <a:extLst>
                <a:ext uri="{FF2B5EF4-FFF2-40B4-BE49-F238E27FC236}">
                  <a16:creationId xmlns:a16="http://schemas.microsoft.com/office/drawing/2014/main" id="{B6E565C1-CCBF-4371-AE1E-DF7093D1443B}"/>
                </a:ext>
              </a:extLst>
            </p:cNvPr>
            <p:cNvPicPr>
              <a:picLocks noChangeAspect="1"/>
            </p:cNvPicPr>
            <p:nvPr/>
          </p:nvPicPr>
          <p:blipFill>
            <a:blip r:embed="rId3"/>
            <a:stretch>
              <a:fillRect/>
            </a:stretch>
          </p:blipFill>
          <p:spPr>
            <a:xfrm>
              <a:off x="4251960" y="868099"/>
              <a:ext cx="7849168" cy="4247909"/>
            </a:xfrm>
            <a:prstGeom prst="rect">
              <a:avLst/>
            </a:prstGeom>
          </p:spPr>
        </p:pic>
        <p:sp>
          <p:nvSpPr>
            <p:cNvPr id="12" name="Oval 11">
              <a:extLst>
                <a:ext uri="{FF2B5EF4-FFF2-40B4-BE49-F238E27FC236}">
                  <a16:creationId xmlns:a16="http://schemas.microsoft.com/office/drawing/2014/main" id="{89236407-B8A3-4D10-9F04-BCDFAECAB477}"/>
                </a:ext>
              </a:extLst>
            </p:cNvPr>
            <p:cNvSpPr/>
            <p:nvPr/>
          </p:nvSpPr>
          <p:spPr>
            <a:xfrm>
              <a:off x="5243332" y="2812648"/>
              <a:ext cx="740779" cy="416689"/>
            </a:xfrm>
            <a:prstGeom prst="ellipse">
              <a:avLst/>
            </a:prstGeom>
            <a:solidFill>
              <a:srgbClr val="FFFF00"/>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1585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365760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606B6A-E2AA-4B07-9D62-A402B0C966DC}"/>
              </a:ext>
            </a:extLst>
          </p:cNvPr>
          <p:cNvSpPr>
            <a:spLocks noGrp="1"/>
          </p:cNvSpPr>
          <p:nvPr>
            <p:ph type="title"/>
          </p:nvPr>
        </p:nvSpPr>
        <p:spPr>
          <a:xfrm>
            <a:off x="594360" y="637125"/>
            <a:ext cx="3163824" cy="5256371"/>
          </a:xfrm>
        </p:spPr>
        <p:txBody>
          <a:bodyPr>
            <a:normAutofit/>
          </a:bodyPr>
          <a:lstStyle/>
          <a:p>
            <a:r>
              <a:rPr lang="en-US" altLang="en-US" dirty="0">
                <a:solidFill>
                  <a:schemeClr val="bg1"/>
                </a:solidFill>
                <a:latin typeface="Open Sans"/>
              </a:rPr>
              <a:t>Place {variable} in curly brackets</a:t>
            </a:r>
            <a:endParaRPr lang="en-US" dirty="0">
              <a:solidFill>
                <a:schemeClr val="bg1"/>
              </a:solidFill>
            </a:endParaRPr>
          </a:p>
        </p:txBody>
      </p:sp>
      <p:grpSp>
        <p:nvGrpSpPr>
          <p:cNvPr id="10" name="Group 9">
            <a:extLst>
              <a:ext uri="{FF2B5EF4-FFF2-40B4-BE49-F238E27FC236}">
                <a16:creationId xmlns:a16="http://schemas.microsoft.com/office/drawing/2014/main" id="{413DDF8C-3A1F-498F-8154-02028250B233}"/>
              </a:ext>
            </a:extLst>
          </p:cNvPr>
          <p:cNvGrpSpPr/>
          <p:nvPr/>
        </p:nvGrpSpPr>
        <p:grpSpPr>
          <a:xfrm>
            <a:off x="4517136" y="2258746"/>
            <a:ext cx="7242048" cy="1986433"/>
            <a:chOff x="1275932" y="2951543"/>
            <a:chExt cx="7891217" cy="2164495"/>
          </a:xfrm>
        </p:grpSpPr>
        <p:pic>
          <p:nvPicPr>
            <p:cNvPr id="3" name="Picture 2">
              <a:extLst>
                <a:ext uri="{FF2B5EF4-FFF2-40B4-BE49-F238E27FC236}">
                  <a16:creationId xmlns:a16="http://schemas.microsoft.com/office/drawing/2014/main" id="{AD1830B3-67EF-46A6-86C6-EBC88CBFCB6B}"/>
                </a:ext>
              </a:extLst>
            </p:cNvPr>
            <p:cNvPicPr>
              <a:picLocks noChangeAspect="1"/>
            </p:cNvPicPr>
            <p:nvPr/>
          </p:nvPicPr>
          <p:blipFill rotWithShape="1">
            <a:blip r:embed="rId3"/>
            <a:srcRect t="25646" r="18142"/>
            <a:stretch/>
          </p:blipFill>
          <p:spPr>
            <a:xfrm>
              <a:off x="1275932" y="2951543"/>
              <a:ext cx="7891217" cy="2164495"/>
            </a:xfrm>
            <a:prstGeom prst="rect">
              <a:avLst/>
            </a:prstGeom>
          </p:spPr>
        </p:pic>
        <p:sp>
          <p:nvSpPr>
            <p:cNvPr id="5" name="Rectangle 4">
              <a:extLst>
                <a:ext uri="{FF2B5EF4-FFF2-40B4-BE49-F238E27FC236}">
                  <a16:creationId xmlns:a16="http://schemas.microsoft.com/office/drawing/2014/main" id="{8D2E2CA5-E0CF-4916-8148-58A1FB7B4676}"/>
                </a:ext>
              </a:extLst>
            </p:cNvPr>
            <p:cNvSpPr/>
            <p:nvPr/>
          </p:nvSpPr>
          <p:spPr>
            <a:xfrm>
              <a:off x="7025833" y="3321934"/>
              <a:ext cx="1099595" cy="555585"/>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D45B34-0D9E-4FC5-8D3E-D020B0144B0E}"/>
                </a:ext>
              </a:extLst>
            </p:cNvPr>
            <p:cNvSpPr/>
            <p:nvPr/>
          </p:nvSpPr>
          <p:spPr>
            <a:xfrm>
              <a:off x="8067554" y="4209340"/>
              <a:ext cx="1099595" cy="555585"/>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3519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606B6A-E2AA-4B07-9D62-A402B0C966DC}"/>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kumimoji="0" lang="en-US" altLang="en-US" sz="4800" b="0" i="0" u="none" strike="noStrike" kern="1200" cap="none" normalizeH="0" baseline="0">
                <a:ln>
                  <a:noFill/>
                </a:ln>
                <a:solidFill>
                  <a:srgbClr val="FFFFFF"/>
                </a:solidFill>
                <a:effectLst/>
                <a:latin typeface="+mj-lt"/>
                <a:ea typeface="+mj-ea"/>
                <a:cs typeface="+mj-cs"/>
              </a:rPr>
              <a:t>2. Go new location of variable and p</a:t>
            </a:r>
            <a:r>
              <a:rPr lang="en-US" altLang="en-US" sz="4800" kern="1200">
                <a:solidFill>
                  <a:srgbClr val="FFFFFF"/>
                </a:solidFill>
                <a:latin typeface="+mj-lt"/>
                <a:ea typeface="+mj-ea"/>
                <a:cs typeface="+mj-cs"/>
              </a:rPr>
              <a:t>lace {variable} in curly brackets</a:t>
            </a:r>
            <a:endParaRPr lang="en-US" sz="4800" kern="1200">
              <a:solidFill>
                <a:srgbClr val="FFFFFF"/>
              </a:solidFill>
              <a:latin typeface="+mj-lt"/>
              <a:ea typeface="+mj-ea"/>
              <a:cs typeface="+mj-cs"/>
            </a:endParaRPr>
          </a:p>
        </p:txBody>
      </p:sp>
      <p:pic>
        <p:nvPicPr>
          <p:cNvPr id="4" name="Picture 3">
            <a:extLst>
              <a:ext uri="{FF2B5EF4-FFF2-40B4-BE49-F238E27FC236}">
                <a16:creationId xmlns:a16="http://schemas.microsoft.com/office/drawing/2014/main" id="{326A1B3C-D4AA-428F-A502-C7C76EDD982D}"/>
              </a:ext>
            </a:extLst>
          </p:cNvPr>
          <p:cNvPicPr>
            <a:picLocks noChangeAspect="1"/>
          </p:cNvPicPr>
          <p:nvPr/>
        </p:nvPicPr>
        <p:blipFill>
          <a:blip r:embed="rId3"/>
          <a:stretch>
            <a:fillRect/>
          </a:stretch>
        </p:blipFill>
        <p:spPr>
          <a:xfrm>
            <a:off x="4918654" y="499040"/>
            <a:ext cx="11210156" cy="6025458"/>
          </a:xfrm>
          <a:prstGeom prst="rect">
            <a:avLst/>
          </a:prstGeom>
        </p:spPr>
      </p:pic>
      <p:sp>
        <p:nvSpPr>
          <p:cNvPr id="7" name="Oval 6">
            <a:extLst>
              <a:ext uri="{FF2B5EF4-FFF2-40B4-BE49-F238E27FC236}">
                <a16:creationId xmlns:a16="http://schemas.microsoft.com/office/drawing/2014/main" id="{E0836B5B-47F9-427E-B30C-FBC0EA5B6C63}"/>
              </a:ext>
            </a:extLst>
          </p:cNvPr>
          <p:cNvSpPr/>
          <p:nvPr/>
        </p:nvSpPr>
        <p:spPr>
          <a:xfrm>
            <a:off x="6096000" y="3199251"/>
            <a:ext cx="1578015" cy="747715"/>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13142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pic>
        <p:nvPicPr>
          <p:cNvPr id="2" name="Picture 1">
            <a:extLst>
              <a:ext uri="{FF2B5EF4-FFF2-40B4-BE49-F238E27FC236}">
                <a16:creationId xmlns:a16="http://schemas.microsoft.com/office/drawing/2014/main" id="{ABBAFAFF-5246-4EE7-A9B2-7823E7577971}"/>
              </a:ext>
            </a:extLst>
          </p:cNvPr>
          <p:cNvPicPr>
            <a:picLocks noChangeAspect="1"/>
          </p:cNvPicPr>
          <p:nvPr/>
        </p:nvPicPr>
        <p:blipFill>
          <a:blip r:embed="rId3"/>
          <a:stretch>
            <a:fillRect/>
          </a:stretch>
        </p:blipFill>
        <p:spPr>
          <a:xfrm>
            <a:off x="357839" y="499270"/>
            <a:ext cx="7902625" cy="1988992"/>
          </a:xfrm>
          <a:prstGeom prst="rect">
            <a:avLst/>
          </a:prstGeom>
        </p:spPr>
      </p:pic>
      <p:pic>
        <p:nvPicPr>
          <p:cNvPr id="7" name="Picture 6">
            <a:extLst>
              <a:ext uri="{FF2B5EF4-FFF2-40B4-BE49-F238E27FC236}">
                <a16:creationId xmlns:a16="http://schemas.microsoft.com/office/drawing/2014/main" id="{032913C3-6431-4D25-B2B8-C62063CEA9E4}"/>
              </a:ext>
            </a:extLst>
          </p:cNvPr>
          <p:cNvPicPr>
            <a:picLocks noChangeAspect="1"/>
          </p:cNvPicPr>
          <p:nvPr/>
        </p:nvPicPr>
        <p:blipFill>
          <a:blip r:embed="rId4"/>
          <a:stretch>
            <a:fillRect/>
          </a:stretch>
        </p:blipFill>
        <p:spPr>
          <a:xfrm>
            <a:off x="4804495" y="2968658"/>
            <a:ext cx="6911939" cy="3490262"/>
          </a:xfrm>
          <a:prstGeom prst="rect">
            <a:avLst/>
          </a:prstGeom>
        </p:spPr>
      </p:pic>
    </p:spTree>
    <p:extLst>
      <p:ext uri="{BB962C8B-B14F-4D97-AF65-F5344CB8AC3E}">
        <p14:creationId xmlns:p14="http://schemas.microsoft.com/office/powerpoint/2010/main" val="2649373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pic>
        <p:nvPicPr>
          <p:cNvPr id="10" name="Picture 4">
            <a:extLst>
              <a:ext uri="{FF2B5EF4-FFF2-40B4-BE49-F238E27FC236}">
                <a16:creationId xmlns:a16="http://schemas.microsoft.com/office/drawing/2014/main" id="{5E169DD4-6E5D-45AF-ADE5-3634EF2971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039" y="265346"/>
            <a:ext cx="8011430" cy="5659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0235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val 48">
            <a:extLst>
              <a:ext uri="{FF2B5EF4-FFF2-40B4-BE49-F238E27FC236}">
                <a16:creationId xmlns:a16="http://schemas.microsoft.com/office/drawing/2014/main" id="{64A1CDB9-096F-4E9D-83D6-9B7DECD78D3C}"/>
              </a:ext>
            </a:extLst>
          </p:cNvPr>
          <p:cNvSpPr/>
          <p:nvPr/>
        </p:nvSpPr>
        <p:spPr>
          <a:xfrm>
            <a:off x="4057576" y="1228528"/>
            <a:ext cx="4065212" cy="3860022"/>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C4A60492-B7A5-4151-B62F-966DC812508A}"/>
              </a:ext>
            </a:extLst>
          </p:cNvPr>
          <p:cNvSpPr/>
          <p:nvPr/>
        </p:nvSpPr>
        <p:spPr>
          <a:xfrm>
            <a:off x="8079716" y="2960654"/>
            <a:ext cx="4065212" cy="3860022"/>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9FAB938F-EF07-4E8B-BD7F-1022DFCD7070}"/>
              </a:ext>
            </a:extLst>
          </p:cNvPr>
          <p:cNvSpPr/>
          <p:nvPr/>
        </p:nvSpPr>
        <p:spPr>
          <a:xfrm>
            <a:off x="55417" y="37324"/>
            <a:ext cx="4065212" cy="3860022"/>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pic>
        <p:nvPicPr>
          <p:cNvPr id="7" name="Graphic 6" descr="Cloud Computing">
            <a:extLst>
              <a:ext uri="{FF2B5EF4-FFF2-40B4-BE49-F238E27FC236}">
                <a16:creationId xmlns:a16="http://schemas.microsoft.com/office/drawing/2014/main" id="{6998AA7F-AFE2-4A94-A802-2A99ADF2183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7855" y="673733"/>
            <a:ext cx="914400" cy="914400"/>
          </a:xfrm>
          <a:prstGeom prst="rect">
            <a:avLst/>
          </a:prstGeom>
        </p:spPr>
      </p:pic>
      <p:pic>
        <p:nvPicPr>
          <p:cNvPr id="11" name="Graphic 10" descr="Tablet">
            <a:extLst>
              <a:ext uri="{FF2B5EF4-FFF2-40B4-BE49-F238E27FC236}">
                <a16:creationId xmlns:a16="http://schemas.microsoft.com/office/drawing/2014/main" id="{61990A32-72D9-42F9-9180-524EA36312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2220" y="2107058"/>
            <a:ext cx="914400" cy="914400"/>
          </a:xfrm>
          <a:prstGeom prst="rect">
            <a:avLst/>
          </a:prstGeom>
        </p:spPr>
      </p:pic>
      <p:pic>
        <p:nvPicPr>
          <p:cNvPr id="13" name="Graphic 12" descr="Clipboard Mixed">
            <a:extLst>
              <a:ext uri="{FF2B5EF4-FFF2-40B4-BE49-F238E27FC236}">
                <a16:creationId xmlns:a16="http://schemas.microsoft.com/office/drawing/2014/main" id="{5B2AD9B9-ADA3-4734-B1D8-07AC7B66582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1874" y="309525"/>
            <a:ext cx="914400" cy="914400"/>
          </a:xfrm>
          <a:prstGeom prst="rect">
            <a:avLst/>
          </a:prstGeom>
        </p:spPr>
      </p:pic>
      <p:pic>
        <p:nvPicPr>
          <p:cNvPr id="15" name="Graphic 14" descr="Clipboard">
            <a:extLst>
              <a:ext uri="{FF2B5EF4-FFF2-40B4-BE49-F238E27FC236}">
                <a16:creationId xmlns:a16="http://schemas.microsoft.com/office/drawing/2014/main" id="{E0B0AB97-FD77-44E8-921B-F636C5D8973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37084" y="2025893"/>
            <a:ext cx="914400" cy="914400"/>
          </a:xfrm>
          <a:prstGeom prst="rect">
            <a:avLst/>
          </a:prstGeom>
        </p:spPr>
      </p:pic>
      <p:pic>
        <p:nvPicPr>
          <p:cNvPr id="21" name="Graphic 20" descr="Smart Phone">
            <a:extLst>
              <a:ext uri="{FF2B5EF4-FFF2-40B4-BE49-F238E27FC236}">
                <a16:creationId xmlns:a16="http://schemas.microsoft.com/office/drawing/2014/main" id="{CB39217C-135D-49F6-8E05-2EFF7B05018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246145" y="1061141"/>
            <a:ext cx="709369" cy="709369"/>
          </a:xfrm>
          <a:prstGeom prst="rect">
            <a:avLst/>
          </a:prstGeom>
        </p:spPr>
      </p:pic>
      <p:pic>
        <p:nvPicPr>
          <p:cNvPr id="23" name="Graphic 22" descr="Call center">
            <a:extLst>
              <a:ext uri="{FF2B5EF4-FFF2-40B4-BE49-F238E27FC236}">
                <a16:creationId xmlns:a16="http://schemas.microsoft.com/office/drawing/2014/main" id="{DE93B10F-C310-4AC1-B699-4A1EB6F4C4B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5778" y="274784"/>
            <a:ext cx="914400" cy="914400"/>
          </a:xfrm>
          <a:prstGeom prst="rect">
            <a:avLst/>
          </a:prstGeom>
        </p:spPr>
      </p:pic>
      <p:pic>
        <p:nvPicPr>
          <p:cNvPr id="25" name="Graphic 24" descr="Scatterplot">
            <a:extLst>
              <a:ext uri="{FF2B5EF4-FFF2-40B4-BE49-F238E27FC236}">
                <a16:creationId xmlns:a16="http://schemas.microsoft.com/office/drawing/2014/main" id="{932B863B-C98F-4778-8B0A-1723304D8ED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014178" y="5385969"/>
            <a:ext cx="914400" cy="914400"/>
          </a:xfrm>
          <a:prstGeom prst="rect">
            <a:avLst/>
          </a:prstGeom>
        </p:spPr>
      </p:pic>
      <p:pic>
        <p:nvPicPr>
          <p:cNvPr id="27" name="Graphic 26" descr="Bar chart">
            <a:extLst>
              <a:ext uri="{FF2B5EF4-FFF2-40B4-BE49-F238E27FC236}">
                <a16:creationId xmlns:a16="http://schemas.microsoft.com/office/drawing/2014/main" id="{64EAB6B1-8EF3-44AE-BE83-F3D28D816AE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688802" y="3664640"/>
            <a:ext cx="914400" cy="914400"/>
          </a:xfrm>
          <a:prstGeom prst="rect">
            <a:avLst/>
          </a:prstGeom>
        </p:spPr>
      </p:pic>
      <p:pic>
        <p:nvPicPr>
          <p:cNvPr id="29" name="Graphic 28" descr="Pie chart">
            <a:extLst>
              <a:ext uri="{FF2B5EF4-FFF2-40B4-BE49-F238E27FC236}">
                <a16:creationId xmlns:a16="http://schemas.microsoft.com/office/drawing/2014/main" id="{FAFD5333-C25B-47B2-88D1-F48E64FCBBB2}"/>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664514" y="3608656"/>
            <a:ext cx="914400" cy="914400"/>
          </a:xfrm>
          <a:prstGeom prst="rect">
            <a:avLst/>
          </a:prstGeom>
        </p:spPr>
      </p:pic>
      <p:sp>
        <p:nvSpPr>
          <p:cNvPr id="58" name="Rectangle: Rounded Corners 57">
            <a:extLst>
              <a:ext uri="{FF2B5EF4-FFF2-40B4-BE49-F238E27FC236}">
                <a16:creationId xmlns:a16="http://schemas.microsoft.com/office/drawing/2014/main" id="{949B4AD5-9A30-41A9-8925-FF8A570FDB7E}"/>
              </a:ext>
            </a:extLst>
          </p:cNvPr>
          <p:cNvSpPr/>
          <p:nvPr/>
        </p:nvSpPr>
        <p:spPr>
          <a:xfrm>
            <a:off x="5394051" y="2738462"/>
            <a:ext cx="1492759" cy="184794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Graphic 30" descr="Database">
            <a:extLst>
              <a:ext uri="{FF2B5EF4-FFF2-40B4-BE49-F238E27FC236}">
                <a16:creationId xmlns:a16="http://schemas.microsoft.com/office/drawing/2014/main" id="{A9CC3965-70C0-438D-B95B-145C79E61B3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5040618" y="2564258"/>
            <a:ext cx="2199624" cy="2199624"/>
          </a:xfrm>
          <a:prstGeom prst="rect">
            <a:avLst/>
          </a:prstGeom>
        </p:spPr>
      </p:pic>
      <p:grpSp>
        <p:nvGrpSpPr>
          <p:cNvPr id="38" name="Group 37">
            <a:extLst>
              <a:ext uri="{FF2B5EF4-FFF2-40B4-BE49-F238E27FC236}">
                <a16:creationId xmlns:a16="http://schemas.microsoft.com/office/drawing/2014/main" id="{7CF775A9-FB96-4258-A5E1-33154B2EFF1A}"/>
              </a:ext>
            </a:extLst>
          </p:cNvPr>
          <p:cNvGrpSpPr/>
          <p:nvPr/>
        </p:nvGrpSpPr>
        <p:grpSpPr>
          <a:xfrm>
            <a:off x="1032231" y="2761000"/>
            <a:ext cx="2005942" cy="1046883"/>
            <a:chOff x="569167" y="2950256"/>
            <a:chExt cx="3580690" cy="1266253"/>
          </a:xfrm>
        </p:grpSpPr>
        <p:pic>
          <p:nvPicPr>
            <p:cNvPr id="9" name="Graphic 8" descr="Computer">
              <a:extLst>
                <a:ext uri="{FF2B5EF4-FFF2-40B4-BE49-F238E27FC236}">
                  <a16:creationId xmlns:a16="http://schemas.microsoft.com/office/drawing/2014/main" id="{D9FFB9C8-A974-4F9E-9AA9-B7C5889DF93D}"/>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69167" y="2950256"/>
              <a:ext cx="1266253" cy="1266253"/>
            </a:xfrm>
            <a:prstGeom prst="rect">
              <a:avLst/>
            </a:prstGeom>
          </p:spPr>
        </p:pic>
        <p:pic>
          <p:nvPicPr>
            <p:cNvPr id="35" name="Graphic 34" descr="Ethernet">
              <a:extLst>
                <a:ext uri="{FF2B5EF4-FFF2-40B4-BE49-F238E27FC236}">
                  <a16:creationId xmlns:a16="http://schemas.microsoft.com/office/drawing/2014/main" id="{65B5A7DD-223A-4D42-A757-D2EB55AA3665}"/>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1902312" y="3126182"/>
              <a:ext cx="914400" cy="914400"/>
            </a:xfrm>
            <a:prstGeom prst="rect">
              <a:avLst/>
            </a:prstGeom>
          </p:spPr>
        </p:pic>
        <p:pic>
          <p:nvPicPr>
            <p:cNvPr id="37" name="Graphic 36" descr="Computer">
              <a:extLst>
                <a:ext uri="{FF2B5EF4-FFF2-40B4-BE49-F238E27FC236}">
                  <a16:creationId xmlns:a16="http://schemas.microsoft.com/office/drawing/2014/main" id="{DE2F74F0-3E9C-4437-8BDA-5B636FCC8BE7}"/>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883604" y="2950256"/>
              <a:ext cx="1266253" cy="1266253"/>
            </a:xfrm>
            <a:prstGeom prst="rect">
              <a:avLst/>
            </a:prstGeom>
          </p:spPr>
        </p:pic>
      </p:grpSp>
      <p:sp>
        <p:nvSpPr>
          <p:cNvPr id="39" name="TextBox 38">
            <a:extLst>
              <a:ext uri="{FF2B5EF4-FFF2-40B4-BE49-F238E27FC236}">
                <a16:creationId xmlns:a16="http://schemas.microsoft.com/office/drawing/2014/main" id="{BD347585-594F-4C4E-B3E7-0058A8B1E94A}"/>
              </a:ext>
            </a:extLst>
          </p:cNvPr>
          <p:cNvSpPr txBox="1"/>
          <p:nvPr/>
        </p:nvSpPr>
        <p:spPr>
          <a:xfrm>
            <a:off x="667668" y="1555780"/>
            <a:ext cx="2671565" cy="584775"/>
          </a:xfrm>
          <a:prstGeom prst="rect">
            <a:avLst/>
          </a:prstGeom>
          <a:noFill/>
        </p:spPr>
        <p:txBody>
          <a:bodyPr wrap="none" rtlCol="0">
            <a:spAutoFit/>
          </a:bodyPr>
          <a:lstStyle/>
          <a:p>
            <a:r>
              <a:rPr lang="en-US" sz="3200" dirty="0"/>
              <a:t>Data collection</a:t>
            </a:r>
          </a:p>
        </p:txBody>
      </p:sp>
      <p:sp>
        <p:nvSpPr>
          <p:cNvPr id="41" name="TextBox 40">
            <a:extLst>
              <a:ext uri="{FF2B5EF4-FFF2-40B4-BE49-F238E27FC236}">
                <a16:creationId xmlns:a16="http://schemas.microsoft.com/office/drawing/2014/main" id="{3261F174-F87A-48D4-B80C-8FDBFB3A70D6}"/>
              </a:ext>
            </a:extLst>
          </p:cNvPr>
          <p:cNvSpPr txBox="1"/>
          <p:nvPr/>
        </p:nvSpPr>
        <p:spPr>
          <a:xfrm>
            <a:off x="5022103" y="2140555"/>
            <a:ext cx="2319289" cy="584775"/>
          </a:xfrm>
          <a:prstGeom prst="rect">
            <a:avLst/>
          </a:prstGeom>
          <a:noFill/>
        </p:spPr>
        <p:txBody>
          <a:bodyPr wrap="none" rtlCol="0">
            <a:spAutoFit/>
          </a:bodyPr>
          <a:lstStyle/>
          <a:p>
            <a:r>
              <a:rPr lang="en-US" sz="3200" dirty="0"/>
              <a:t>Data Storage</a:t>
            </a:r>
          </a:p>
        </p:txBody>
      </p:sp>
      <p:sp>
        <p:nvSpPr>
          <p:cNvPr id="43" name="TextBox 42">
            <a:extLst>
              <a:ext uri="{FF2B5EF4-FFF2-40B4-BE49-F238E27FC236}">
                <a16:creationId xmlns:a16="http://schemas.microsoft.com/office/drawing/2014/main" id="{7FC9857F-849D-406C-B7F0-E5DBBCFF66C0}"/>
              </a:ext>
            </a:extLst>
          </p:cNvPr>
          <p:cNvSpPr txBox="1"/>
          <p:nvPr/>
        </p:nvSpPr>
        <p:spPr>
          <a:xfrm>
            <a:off x="9495702" y="4530044"/>
            <a:ext cx="1276311" cy="584775"/>
          </a:xfrm>
          <a:prstGeom prst="rect">
            <a:avLst/>
          </a:prstGeom>
          <a:noFill/>
        </p:spPr>
        <p:txBody>
          <a:bodyPr wrap="none" rtlCol="0">
            <a:spAutoFit/>
          </a:bodyPr>
          <a:lstStyle/>
          <a:p>
            <a:r>
              <a:rPr lang="en-US" sz="3200" dirty="0"/>
              <a:t>Export</a:t>
            </a:r>
          </a:p>
        </p:txBody>
      </p:sp>
      <p:pic>
        <p:nvPicPr>
          <p:cNvPr id="53" name="Graphic 52" descr="Disk">
            <a:extLst>
              <a:ext uri="{FF2B5EF4-FFF2-40B4-BE49-F238E27FC236}">
                <a16:creationId xmlns:a16="http://schemas.microsoft.com/office/drawing/2014/main" id="{8962E8BE-5B02-413E-9D2E-241516097D1B}"/>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10231602" y="5385969"/>
            <a:ext cx="914400" cy="914400"/>
          </a:xfrm>
          <a:prstGeom prst="rect">
            <a:avLst/>
          </a:prstGeom>
        </p:spPr>
      </p:pic>
      <p:pic>
        <p:nvPicPr>
          <p:cNvPr id="57" name="Graphic 56" descr="Table">
            <a:extLst>
              <a:ext uri="{FF2B5EF4-FFF2-40B4-BE49-F238E27FC236}">
                <a16:creationId xmlns:a16="http://schemas.microsoft.com/office/drawing/2014/main" id="{2AB1D316-0033-4D87-8AB8-BF04105A19B4}"/>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9676658" y="3027119"/>
            <a:ext cx="914400" cy="914400"/>
          </a:xfrm>
          <a:prstGeom prst="rect">
            <a:avLst/>
          </a:prstGeom>
        </p:spPr>
      </p:pic>
    </p:spTree>
    <p:extLst>
      <p:ext uri="{BB962C8B-B14F-4D97-AF65-F5344CB8AC3E}">
        <p14:creationId xmlns:p14="http://schemas.microsoft.com/office/powerpoint/2010/main" val="4967562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pic>
        <p:nvPicPr>
          <p:cNvPr id="4" name="Picture 3">
            <a:extLst>
              <a:ext uri="{FF2B5EF4-FFF2-40B4-BE49-F238E27FC236}">
                <a16:creationId xmlns:a16="http://schemas.microsoft.com/office/drawing/2014/main" id="{C67048E7-4C40-4A49-8AB7-F45EDCEDC6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1712" y="1509505"/>
            <a:ext cx="7648575" cy="303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99493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944" y="5718744"/>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a:xfrm>
            <a:off x="838200" y="1481381"/>
            <a:ext cx="10515600" cy="4351338"/>
          </a:xfrm>
        </p:spPr>
        <p:txBody>
          <a:bodyPr/>
          <a:lstStyle/>
          <a:p>
            <a:r>
              <a:rPr kumimoji="0" lang="en-US" altLang="en-US" sz="2800" b="0" i="0" u="none" strike="noStrike" cap="none" normalizeH="0" baseline="0" dirty="0">
                <a:ln>
                  <a:noFill/>
                </a:ln>
                <a:solidFill>
                  <a:srgbClr val="333333"/>
                </a:solidFill>
                <a:effectLst/>
                <a:latin typeface="Open Sans"/>
              </a:rPr>
              <a:t>A field cannot be embedded inside itself (i.e., in its own Field Label), and a field cannot be embedded in another field's Field Label or Field Note if that field is also embedded elsewhere. </a:t>
            </a:r>
          </a:p>
          <a:p>
            <a:pPr marL="0" indent="0">
              <a:buNone/>
            </a:pPr>
            <a:endParaRPr lang="en-US" dirty="0"/>
          </a:p>
        </p:txBody>
      </p:sp>
      <p:grpSp>
        <p:nvGrpSpPr>
          <p:cNvPr id="12" name="Group 11">
            <a:extLst>
              <a:ext uri="{FF2B5EF4-FFF2-40B4-BE49-F238E27FC236}">
                <a16:creationId xmlns:a16="http://schemas.microsoft.com/office/drawing/2014/main" id="{9207ED24-2AA4-4ADA-AAE0-411B69D3DAB2}"/>
              </a:ext>
            </a:extLst>
          </p:cNvPr>
          <p:cNvGrpSpPr/>
          <p:nvPr/>
        </p:nvGrpSpPr>
        <p:grpSpPr>
          <a:xfrm>
            <a:off x="1316552" y="3051694"/>
            <a:ext cx="9350550" cy="2654102"/>
            <a:chOff x="1594346" y="4006724"/>
            <a:chExt cx="9350550" cy="2654102"/>
          </a:xfrm>
        </p:grpSpPr>
        <p:pic>
          <p:nvPicPr>
            <p:cNvPr id="4" name="Picture 3">
              <a:extLst>
                <a:ext uri="{FF2B5EF4-FFF2-40B4-BE49-F238E27FC236}">
                  <a16:creationId xmlns:a16="http://schemas.microsoft.com/office/drawing/2014/main" id="{57008D47-7F5A-46B7-9910-B58C609EB851}"/>
                </a:ext>
              </a:extLst>
            </p:cNvPr>
            <p:cNvPicPr>
              <a:picLocks noChangeAspect="1"/>
            </p:cNvPicPr>
            <p:nvPr/>
          </p:nvPicPr>
          <p:blipFill>
            <a:blip r:embed="rId3"/>
            <a:stretch>
              <a:fillRect/>
            </a:stretch>
          </p:blipFill>
          <p:spPr>
            <a:xfrm>
              <a:off x="1594346" y="4505803"/>
              <a:ext cx="9350550" cy="1806097"/>
            </a:xfrm>
            <a:prstGeom prst="rect">
              <a:avLst/>
            </a:prstGeom>
          </p:spPr>
        </p:pic>
        <p:cxnSp>
          <p:nvCxnSpPr>
            <p:cNvPr id="8" name="Straight Arrow Connector 7">
              <a:extLst>
                <a:ext uri="{FF2B5EF4-FFF2-40B4-BE49-F238E27FC236}">
                  <a16:creationId xmlns:a16="http://schemas.microsoft.com/office/drawing/2014/main" id="{B87877E8-7801-4480-96C7-8FBC82F595DD}"/>
                </a:ext>
              </a:extLst>
            </p:cNvPr>
            <p:cNvCxnSpPr>
              <a:cxnSpLocks/>
            </p:cNvCxnSpPr>
            <p:nvPr/>
          </p:nvCxnSpPr>
          <p:spPr>
            <a:xfrm flipH="1">
              <a:off x="4004842" y="4815068"/>
              <a:ext cx="4849791" cy="125006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1" name="Graphic 10" descr="No sign">
              <a:extLst>
                <a:ext uri="{FF2B5EF4-FFF2-40B4-BE49-F238E27FC236}">
                  <a16:creationId xmlns:a16="http://schemas.microsoft.com/office/drawing/2014/main" id="{061C0672-66EE-4964-A563-7739957CE8D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72582" y="4006724"/>
              <a:ext cx="2654102" cy="2654102"/>
            </a:xfrm>
            <a:prstGeom prst="rect">
              <a:avLst/>
            </a:prstGeom>
          </p:spPr>
        </p:pic>
      </p:grpSp>
    </p:spTree>
    <p:extLst>
      <p:ext uri="{BB962C8B-B14F-4D97-AF65-F5344CB8AC3E}">
        <p14:creationId xmlns:p14="http://schemas.microsoft.com/office/powerpoint/2010/main" val="40883556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69581"/>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a:xfrm>
            <a:off x="838200" y="1481381"/>
            <a:ext cx="10515600" cy="4351338"/>
          </a:xfrm>
        </p:spPr>
        <p:txBody>
          <a:bodyPr/>
          <a:lstStyle/>
          <a:p>
            <a:pPr marL="457200" lvl="1" indent="0">
              <a:buNone/>
            </a:pPr>
            <a:r>
              <a:rPr kumimoji="0" lang="en-US" altLang="en-US" b="0" i="0" u="none" strike="noStrike" cap="none" normalizeH="0" baseline="0" dirty="0">
                <a:ln>
                  <a:noFill/>
                </a:ln>
                <a:solidFill>
                  <a:srgbClr val="333333"/>
                </a:solidFill>
                <a:effectLst/>
                <a:latin typeface="Open Sans"/>
              </a:rPr>
              <a:t>A field *can* be embedded into a Choice Label of a multiple choice field (with the exception of drop-down fields) that is also embedded elsewhere; this would be considered compound embedding.</a:t>
            </a:r>
          </a:p>
          <a:p>
            <a:pPr marL="0" indent="0">
              <a:buNone/>
            </a:pPr>
            <a:endParaRPr lang="en-US" dirty="0"/>
          </a:p>
        </p:txBody>
      </p:sp>
      <p:pic>
        <p:nvPicPr>
          <p:cNvPr id="13" name="Picture 12">
            <a:extLst>
              <a:ext uri="{FF2B5EF4-FFF2-40B4-BE49-F238E27FC236}">
                <a16:creationId xmlns:a16="http://schemas.microsoft.com/office/drawing/2014/main" id="{B86F8300-780C-4CAA-A5DD-866CA9EE55CA}"/>
              </a:ext>
            </a:extLst>
          </p:cNvPr>
          <p:cNvPicPr>
            <a:picLocks noChangeAspect="1"/>
          </p:cNvPicPr>
          <p:nvPr/>
        </p:nvPicPr>
        <p:blipFill>
          <a:blip r:embed="rId3"/>
          <a:stretch>
            <a:fillRect/>
          </a:stretch>
        </p:blipFill>
        <p:spPr>
          <a:xfrm>
            <a:off x="3477525" y="3052451"/>
            <a:ext cx="4071092" cy="2324168"/>
          </a:xfrm>
          <a:prstGeom prst="rect">
            <a:avLst/>
          </a:prstGeom>
        </p:spPr>
      </p:pic>
      <p:pic>
        <p:nvPicPr>
          <p:cNvPr id="15" name="Graphic 14" descr="Checkmark">
            <a:extLst>
              <a:ext uri="{FF2B5EF4-FFF2-40B4-BE49-F238E27FC236}">
                <a16:creationId xmlns:a16="http://schemas.microsoft.com/office/drawing/2014/main" id="{ABEC0C6C-2274-419C-95D0-B883942EBB0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77024" y="3429000"/>
            <a:ext cx="1564969" cy="1564969"/>
          </a:xfrm>
          <a:prstGeom prst="rect">
            <a:avLst/>
          </a:prstGeom>
        </p:spPr>
      </p:pic>
    </p:spTree>
    <p:extLst>
      <p:ext uri="{BB962C8B-B14F-4D97-AF65-F5344CB8AC3E}">
        <p14:creationId xmlns:p14="http://schemas.microsoft.com/office/powerpoint/2010/main" val="35401344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p:txBody>
          <a:bodyPr/>
          <a:lstStyle/>
          <a:p>
            <a:pPr eaLnBrk="0" fontAlgn="base" hangingPunct="0">
              <a:spcBef>
                <a:spcPct val="0"/>
              </a:spcBef>
              <a:spcAft>
                <a:spcPts val="600"/>
              </a:spcAft>
              <a:buFontTx/>
              <a:buChar char="•"/>
            </a:pPr>
            <a:r>
              <a:rPr lang="en-US" altLang="en-US" sz="2800" dirty="0">
                <a:solidFill>
                  <a:srgbClr val="333333"/>
                </a:solidFill>
                <a:latin typeface="Open Sans"/>
              </a:rPr>
              <a:t>The most common place to embed a field is in the Field Label of a </a:t>
            </a:r>
            <a:r>
              <a:rPr lang="en-US" altLang="en-US" sz="2800" b="1" dirty="0">
                <a:solidFill>
                  <a:srgbClr val="333333"/>
                </a:solidFill>
                <a:latin typeface="Open Sans"/>
              </a:rPr>
              <a:t>Descriptive</a:t>
            </a:r>
            <a:r>
              <a:rPr lang="en-US" altLang="en-US" sz="2800" dirty="0">
                <a:solidFill>
                  <a:srgbClr val="333333"/>
                </a:solidFill>
                <a:latin typeface="Open Sans"/>
              </a:rPr>
              <a:t> field. </a:t>
            </a:r>
          </a:p>
          <a:p>
            <a:pPr lvl="1" eaLnBrk="0" fontAlgn="base" hangingPunct="0">
              <a:spcBef>
                <a:spcPct val="0"/>
              </a:spcBef>
              <a:spcAft>
                <a:spcPts val="600"/>
              </a:spcAft>
              <a:buFontTx/>
              <a:buChar char="•"/>
            </a:pPr>
            <a:r>
              <a:rPr lang="en-US" altLang="en-US" sz="2800" dirty="0">
                <a:solidFill>
                  <a:srgbClr val="333333"/>
                </a:solidFill>
                <a:latin typeface="Open Sans"/>
              </a:rPr>
              <a:t>Descriptive fields are merely blocks of text, so they are excellent for using the rich text editor to build tables or complex structures for placing your text and embedded fields.</a:t>
            </a:r>
          </a:p>
          <a:p>
            <a:endParaRPr lang="en-US" dirty="0"/>
          </a:p>
        </p:txBody>
      </p:sp>
      <p:pic>
        <p:nvPicPr>
          <p:cNvPr id="7" name="Picture 6">
            <a:extLst>
              <a:ext uri="{FF2B5EF4-FFF2-40B4-BE49-F238E27FC236}">
                <a16:creationId xmlns:a16="http://schemas.microsoft.com/office/drawing/2014/main" id="{6545C3F7-9833-4C53-A6F0-F008D0D78C08}"/>
              </a:ext>
            </a:extLst>
          </p:cNvPr>
          <p:cNvPicPr>
            <a:picLocks noChangeAspect="1"/>
          </p:cNvPicPr>
          <p:nvPr/>
        </p:nvPicPr>
        <p:blipFill>
          <a:blip r:embed="rId3"/>
          <a:stretch>
            <a:fillRect/>
          </a:stretch>
        </p:blipFill>
        <p:spPr>
          <a:xfrm>
            <a:off x="3806503" y="4162874"/>
            <a:ext cx="7178662" cy="2149026"/>
          </a:xfrm>
          <a:prstGeom prst="rect">
            <a:avLst/>
          </a:prstGeom>
        </p:spPr>
      </p:pic>
    </p:spTree>
    <p:extLst>
      <p:ext uri="{BB962C8B-B14F-4D97-AF65-F5344CB8AC3E}">
        <p14:creationId xmlns:p14="http://schemas.microsoft.com/office/powerpoint/2010/main" val="41869421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a:xfrm>
            <a:off x="878550" y="1670468"/>
            <a:ext cx="8674722" cy="4500786"/>
          </a:xfr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800" i="0" u="none" strike="noStrike" cap="none" normalizeH="0" baseline="0" dirty="0">
                <a:ln>
                  <a:noFill/>
                </a:ln>
                <a:solidFill>
                  <a:srgbClr val="333333"/>
                </a:solidFill>
                <a:effectLst/>
                <a:latin typeface="Open Sans"/>
              </a:rPr>
              <a:t>Fields may be embedded only in the following places: the Field Label, Field Note, Section Header, or Choice Label of another field </a:t>
            </a:r>
            <a:r>
              <a:rPr kumimoji="0" lang="en-US" altLang="en-US" sz="2800" i="0" u="sng" strike="noStrike" cap="none" normalizeH="0" baseline="0" dirty="0">
                <a:ln>
                  <a:noFill/>
                </a:ln>
                <a:solidFill>
                  <a:srgbClr val="333333"/>
                </a:solidFill>
                <a:effectLst/>
                <a:latin typeface="Open Sans"/>
              </a:rPr>
              <a:t>on the same instrument</a:t>
            </a:r>
            <a:r>
              <a:rPr kumimoji="0" lang="en-US" altLang="en-US" sz="2800" i="0" u="none" strike="noStrike" cap="none" normalizeH="0" baseline="0" dirty="0">
                <a:ln>
                  <a:noFill/>
                </a:ln>
                <a:solidFill>
                  <a:srgbClr val="333333"/>
                </a:solidFill>
                <a:effectLst/>
                <a:latin typeface="Open Sans"/>
              </a:rPr>
              <a:t>, or if on a multi-page survey, the embedded field must be on the same survey page as its host field. </a:t>
            </a:r>
          </a:p>
          <a:p>
            <a:pPr marL="457200" lvl="1" indent="0" eaLnBrk="0" fontAlgn="base" hangingPunct="0">
              <a:lnSpc>
                <a:spcPct val="100000"/>
              </a:lnSpc>
              <a:spcBef>
                <a:spcPct val="0"/>
              </a:spcBef>
              <a:spcAft>
                <a:spcPct val="0"/>
              </a:spcAft>
              <a:buFontTx/>
              <a:buChar char="•"/>
            </a:pPr>
            <a:r>
              <a:rPr kumimoji="0" lang="en-US" altLang="en-US" b="0" i="0" u="none" strike="noStrike" cap="none" normalizeH="0" baseline="0" dirty="0">
                <a:ln>
                  <a:noFill/>
                </a:ln>
                <a:solidFill>
                  <a:srgbClr val="333333"/>
                </a:solidFill>
                <a:effectLst/>
                <a:latin typeface="Open Sans"/>
              </a:rPr>
              <a:t>Note: Fields cannot be embedded into drop-down labels, survey instructions, survey acknowledgment text, survey queue text, or into any outgoing emails/invitations/alerts.</a:t>
            </a:r>
          </a:p>
          <a:p>
            <a:pPr marL="0" indent="0">
              <a:buNone/>
            </a:pPr>
            <a:endParaRPr lang="en-US" dirty="0"/>
          </a:p>
        </p:txBody>
      </p:sp>
      <p:pic>
        <p:nvPicPr>
          <p:cNvPr id="2" name="Picture 1">
            <a:extLst>
              <a:ext uri="{FF2B5EF4-FFF2-40B4-BE49-F238E27FC236}">
                <a16:creationId xmlns:a16="http://schemas.microsoft.com/office/drawing/2014/main" id="{91048DB9-1987-44C8-BAB1-EA892AF6250E}"/>
              </a:ext>
            </a:extLst>
          </p:cNvPr>
          <p:cNvPicPr>
            <a:picLocks noChangeAspect="1"/>
          </p:cNvPicPr>
          <p:nvPr/>
        </p:nvPicPr>
        <p:blipFill>
          <a:blip r:embed="rId3"/>
          <a:stretch>
            <a:fillRect/>
          </a:stretch>
        </p:blipFill>
        <p:spPr>
          <a:xfrm>
            <a:off x="9649128" y="5401479"/>
            <a:ext cx="4008467" cy="739204"/>
          </a:xfrm>
          <a:prstGeom prst="rect">
            <a:avLst/>
          </a:prstGeom>
        </p:spPr>
      </p:pic>
      <p:pic>
        <p:nvPicPr>
          <p:cNvPr id="4" name="Picture 3">
            <a:extLst>
              <a:ext uri="{FF2B5EF4-FFF2-40B4-BE49-F238E27FC236}">
                <a16:creationId xmlns:a16="http://schemas.microsoft.com/office/drawing/2014/main" id="{1BC354BC-0A37-46D8-A6BA-DFD6AC66E48E}"/>
              </a:ext>
            </a:extLst>
          </p:cNvPr>
          <p:cNvPicPr>
            <a:picLocks noChangeAspect="1"/>
          </p:cNvPicPr>
          <p:nvPr/>
        </p:nvPicPr>
        <p:blipFill>
          <a:blip r:embed="rId4"/>
          <a:stretch>
            <a:fillRect/>
          </a:stretch>
        </p:blipFill>
        <p:spPr>
          <a:xfrm>
            <a:off x="9649128" y="3931588"/>
            <a:ext cx="7125317" cy="1074513"/>
          </a:xfrm>
          <a:prstGeom prst="rect">
            <a:avLst/>
          </a:prstGeom>
        </p:spPr>
      </p:pic>
      <p:pic>
        <p:nvPicPr>
          <p:cNvPr id="7" name="Picture 6">
            <a:extLst>
              <a:ext uri="{FF2B5EF4-FFF2-40B4-BE49-F238E27FC236}">
                <a16:creationId xmlns:a16="http://schemas.microsoft.com/office/drawing/2014/main" id="{71971F2D-DD1E-4E70-A411-A9DAC2F2C510}"/>
              </a:ext>
            </a:extLst>
          </p:cNvPr>
          <p:cNvPicPr>
            <a:picLocks noChangeAspect="1"/>
          </p:cNvPicPr>
          <p:nvPr/>
        </p:nvPicPr>
        <p:blipFill>
          <a:blip r:embed="rId5"/>
          <a:stretch>
            <a:fillRect/>
          </a:stretch>
        </p:blipFill>
        <p:spPr>
          <a:xfrm>
            <a:off x="10100128" y="2727446"/>
            <a:ext cx="2141406" cy="1013548"/>
          </a:xfrm>
          <a:prstGeom prst="rect">
            <a:avLst/>
          </a:prstGeom>
        </p:spPr>
      </p:pic>
      <p:pic>
        <p:nvPicPr>
          <p:cNvPr id="8" name="Picture 7">
            <a:extLst>
              <a:ext uri="{FF2B5EF4-FFF2-40B4-BE49-F238E27FC236}">
                <a16:creationId xmlns:a16="http://schemas.microsoft.com/office/drawing/2014/main" id="{EF0606CC-B89A-49A1-9032-B96DB3285DA1}"/>
              </a:ext>
            </a:extLst>
          </p:cNvPr>
          <p:cNvPicPr>
            <a:picLocks noChangeAspect="1"/>
          </p:cNvPicPr>
          <p:nvPr/>
        </p:nvPicPr>
        <p:blipFill>
          <a:blip r:embed="rId6"/>
          <a:stretch>
            <a:fillRect/>
          </a:stretch>
        </p:blipFill>
        <p:spPr>
          <a:xfrm>
            <a:off x="10149663" y="1501669"/>
            <a:ext cx="2042337" cy="1036410"/>
          </a:xfrm>
          <a:prstGeom prst="rect">
            <a:avLst/>
          </a:prstGeom>
        </p:spPr>
      </p:pic>
      <p:pic>
        <p:nvPicPr>
          <p:cNvPr id="10" name="Graphic 9" descr="Checkmark">
            <a:extLst>
              <a:ext uri="{FF2B5EF4-FFF2-40B4-BE49-F238E27FC236}">
                <a16:creationId xmlns:a16="http://schemas.microsoft.com/office/drawing/2014/main" id="{A0497315-72B4-4893-83A3-32E700FD56D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74368" y="1407122"/>
            <a:ext cx="821776" cy="1074513"/>
          </a:xfrm>
          <a:prstGeom prst="rect">
            <a:avLst/>
          </a:prstGeom>
        </p:spPr>
      </p:pic>
      <p:pic>
        <p:nvPicPr>
          <p:cNvPr id="12" name="Graphic 11" descr="Checkmark">
            <a:extLst>
              <a:ext uri="{FF2B5EF4-FFF2-40B4-BE49-F238E27FC236}">
                <a16:creationId xmlns:a16="http://schemas.microsoft.com/office/drawing/2014/main" id="{E0E271A3-C757-4E29-B344-473C84569D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74368" y="2540479"/>
            <a:ext cx="821776" cy="1074513"/>
          </a:xfrm>
          <a:prstGeom prst="rect">
            <a:avLst/>
          </a:prstGeom>
        </p:spPr>
      </p:pic>
      <p:pic>
        <p:nvPicPr>
          <p:cNvPr id="14" name="Graphic 13" descr="Checkmark">
            <a:extLst>
              <a:ext uri="{FF2B5EF4-FFF2-40B4-BE49-F238E27FC236}">
                <a16:creationId xmlns:a16="http://schemas.microsoft.com/office/drawing/2014/main" id="{3F433831-CC14-4A13-A1C5-5602DE0A534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74368" y="4022228"/>
            <a:ext cx="821776" cy="1074513"/>
          </a:xfrm>
          <a:prstGeom prst="rect">
            <a:avLst/>
          </a:prstGeom>
        </p:spPr>
      </p:pic>
      <p:pic>
        <p:nvPicPr>
          <p:cNvPr id="16" name="Graphic 15" descr="Checkmark">
            <a:extLst>
              <a:ext uri="{FF2B5EF4-FFF2-40B4-BE49-F238E27FC236}">
                <a16:creationId xmlns:a16="http://schemas.microsoft.com/office/drawing/2014/main" id="{49BBE7E7-5884-47E0-9291-032A243AD0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74368" y="5096741"/>
            <a:ext cx="821776" cy="1074513"/>
          </a:xfrm>
          <a:prstGeom prst="rect">
            <a:avLst/>
          </a:prstGeom>
        </p:spPr>
      </p:pic>
    </p:spTree>
    <p:extLst>
      <p:ext uri="{BB962C8B-B14F-4D97-AF65-F5344CB8AC3E}">
        <p14:creationId xmlns:p14="http://schemas.microsoft.com/office/powerpoint/2010/main" val="2895919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a:xfrm>
            <a:off x="838200" y="1570982"/>
            <a:ext cx="10515600" cy="4351338"/>
          </a:xfrm>
        </p:spPr>
        <p:txBody>
          <a:bodyPr>
            <a:normAutofit/>
          </a:bodyPr>
          <a:lstStyle/>
          <a:p>
            <a:r>
              <a:rPr kumimoji="0" lang="en-US" altLang="en-US" sz="2800" b="0" i="0" u="none" strike="noStrike" cap="none" normalizeH="0" baseline="0" dirty="0">
                <a:ln>
                  <a:noFill/>
                </a:ln>
                <a:solidFill>
                  <a:srgbClr val="333333"/>
                </a:solidFill>
                <a:effectLst/>
                <a:latin typeface="Open Sans"/>
              </a:rPr>
              <a:t>Field embedding will only relocate the actual input element (e.g., the text box, radio buttons). </a:t>
            </a:r>
            <a:r>
              <a:rPr kumimoji="0" lang="en-US" altLang="en-US" sz="2800" b="1" i="0" u="none" strike="noStrike" cap="none" normalizeH="0" baseline="0" dirty="0">
                <a:ln>
                  <a:noFill/>
                </a:ln>
                <a:solidFill>
                  <a:srgbClr val="333333"/>
                </a:solidFill>
                <a:effectLst/>
                <a:latin typeface="Open Sans"/>
              </a:rPr>
              <a:t>It will not relocate the field label or field note</a:t>
            </a:r>
            <a:r>
              <a:rPr kumimoji="0" lang="en-US" altLang="en-US" sz="2800" b="0" i="0" u="none" strike="noStrike" cap="none" normalizeH="0" baseline="0" dirty="0">
                <a:ln>
                  <a:noFill/>
                </a:ln>
                <a:solidFill>
                  <a:srgbClr val="333333"/>
                </a:solidFill>
                <a:effectLst/>
                <a:latin typeface="Open Sans"/>
              </a:rPr>
              <a:t>, although it *will* relocate the choice label for radio/checkbox fields so that the radio/checkbox choices maintain their labels. </a:t>
            </a:r>
          </a:p>
          <a:p>
            <a:pPr lvl="1"/>
            <a:r>
              <a:rPr kumimoji="0" lang="en-US" altLang="en-US" b="0" i="0" u="none" strike="noStrike" cap="none" normalizeH="0" baseline="0" dirty="0">
                <a:ln>
                  <a:noFill/>
                </a:ln>
                <a:solidFill>
                  <a:srgbClr val="333333"/>
                </a:solidFill>
                <a:effectLst/>
                <a:latin typeface="Open Sans"/>
              </a:rPr>
              <a:t>Additionally, </a:t>
            </a:r>
            <a:r>
              <a:rPr kumimoji="0" lang="en-US" altLang="en-US" b="1" i="0" u="none" strike="noStrike" cap="none" normalizeH="0" baseline="0" dirty="0">
                <a:ln>
                  <a:noFill/>
                </a:ln>
                <a:solidFill>
                  <a:srgbClr val="333333"/>
                </a:solidFill>
                <a:effectLst/>
                <a:latin typeface="Open Sans"/>
              </a:rPr>
              <a:t>the original location of the field being embedded will be completely hidden after it is relocated</a:t>
            </a:r>
            <a:r>
              <a:rPr kumimoji="0" lang="en-US" altLang="en-US" b="0" i="0" u="none" strike="noStrike" cap="none" normalizeH="0" baseline="0" dirty="0">
                <a:ln>
                  <a:noFill/>
                </a:ln>
                <a:solidFill>
                  <a:srgbClr val="333333"/>
                </a:solidFill>
                <a:effectLst/>
                <a:latin typeface="Open Sans"/>
              </a:rPr>
              <a:t>, which means that the field's true field label, field note, etc. will never actually be seen on the survey/instrument. It is recommended to add a Field Label even if the field is being embedded because the label will still be needed when viewing a report.</a:t>
            </a:r>
          </a:p>
          <a:p>
            <a:endParaRPr lang="en-US" dirty="0"/>
          </a:p>
        </p:txBody>
      </p:sp>
    </p:spTree>
    <p:extLst>
      <p:ext uri="{BB962C8B-B14F-4D97-AF65-F5344CB8AC3E}">
        <p14:creationId xmlns:p14="http://schemas.microsoft.com/office/powerpoint/2010/main" val="25921633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p:txBody>
          <a:bodyPr/>
          <a:lstStyle/>
          <a:p>
            <a:r>
              <a:rPr kumimoji="0" lang="en-US" altLang="en-US" sz="2800" i="0" u="none" strike="noStrike" cap="none" normalizeH="0" baseline="0" dirty="0">
                <a:ln>
                  <a:noFill/>
                </a:ln>
                <a:solidFill>
                  <a:srgbClr val="333333"/>
                </a:solidFill>
                <a:effectLst/>
                <a:latin typeface="Open Sans"/>
              </a:rPr>
              <a:t>Adding the field icons: </a:t>
            </a:r>
            <a:r>
              <a:rPr kumimoji="0" lang="en-US" altLang="en-US" sz="2800" b="0" i="0" u="none" strike="noStrike" cap="none" normalizeH="0" baseline="0" dirty="0">
                <a:ln>
                  <a:noFill/>
                </a:ln>
                <a:solidFill>
                  <a:srgbClr val="333333"/>
                </a:solidFill>
                <a:effectLst/>
                <a:latin typeface="Open Sans"/>
              </a:rPr>
              <a:t>The usual icons pertaining to a field's Data History, Field Comments, and (if enabled) Missing Data Codes can be displayed on a data entry form (but not on a survey) next to the embedded field's new location by </a:t>
            </a:r>
            <a:r>
              <a:rPr kumimoji="0" lang="en-US" altLang="en-US" sz="2800" b="1" i="0" u="none" strike="noStrike" cap="none" normalizeH="0" baseline="0" dirty="0">
                <a:ln>
                  <a:noFill/>
                </a:ln>
                <a:solidFill>
                  <a:srgbClr val="333333"/>
                </a:solidFill>
                <a:effectLst/>
                <a:latin typeface="Open Sans"/>
              </a:rPr>
              <a:t>appending </a:t>
            </a:r>
            <a:r>
              <a:rPr kumimoji="0" lang="en-US" altLang="en-US" sz="2400" b="1" i="0" u="none" strike="noStrike" cap="none" normalizeH="0" baseline="0" dirty="0">
                <a:ln>
                  <a:noFill/>
                </a:ln>
                <a:solidFill>
                  <a:srgbClr val="E83E8C"/>
                </a:solidFill>
                <a:effectLst/>
                <a:latin typeface="SFMono-Regular"/>
              </a:rPr>
              <a:t>:icons</a:t>
            </a:r>
            <a:r>
              <a:rPr kumimoji="0" lang="en-US" altLang="en-US" sz="2800" b="1" i="0" u="none" strike="noStrike" cap="none" normalizeH="0" baseline="0" dirty="0">
                <a:ln>
                  <a:noFill/>
                </a:ln>
                <a:solidFill>
                  <a:srgbClr val="333333"/>
                </a:solidFill>
                <a:effectLst/>
                <a:latin typeface="Open Sans"/>
              </a:rPr>
              <a:t> to the variable name inside the braces/curly brackets</a:t>
            </a:r>
            <a:r>
              <a:rPr kumimoji="0" lang="en-US" altLang="en-US" sz="2800" b="0" i="0" u="none" strike="noStrike" cap="none" normalizeH="0" baseline="0" dirty="0">
                <a:ln>
                  <a:noFill/>
                </a:ln>
                <a:solidFill>
                  <a:srgbClr val="333333"/>
                </a:solidFill>
                <a:effectLst/>
                <a:latin typeface="Open Sans"/>
              </a:rPr>
              <a:t> - e.g., {</a:t>
            </a:r>
            <a:r>
              <a:rPr kumimoji="0" lang="en-US" altLang="en-US" sz="2800" b="0" i="0" u="none" strike="noStrike" cap="none" normalizeH="0" baseline="0" dirty="0" err="1">
                <a:ln>
                  <a:noFill/>
                </a:ln>
                <a:solidFill>
                  <a:srgbClr val="333333"/>
                </a:solidFill>
                <a:effectLst/>
                <a:latin typeface="Open Sans"/>
              </a:rPr>
              <a:t>last_name:icons</a:t>
            </a:r>
            <a:r>
              <a:rPr kumimoji="0" lang="en-US" altLang="en-US" sz="2800" b="0" i="0" u="none" strike="noStrike" cap="none" normalizeH="0" baseline="0" dirty="0">
                <a:ln>
                  <a:noFill/>
                </a:ln>
                <a:solidFill>
                  <a:srgbClr val="333333"/>
                </a:solidFill>
                <a:effectLst/>
                <a:latin typeface="Open Sans"/>
              </a:rPr>
              <a:t>}. The icons do not appear by default but only when the ':icons' signifier is attached.</a:t>
            </a:r>
          </a:p>
          <a:p>
            <a:endParaRPr lang="en-US" dirty="0"/>
          </a:p>
        </p:txBody>
      </p:sp>
    </p:spTree>
    <p:extLst>
      <p:ext uri="{BB962C8B-B14F-4D97-AF65-F5344CB8AC3E}">
        <p14:creationId xmlns:p14="http://schemas.microsoft.com/office/powerpoint/2010/main" val="1848359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800" b="1" i="0" u="none" strike="noStrike" cap="none" normalizeH="0" baseline="0" dirty="0">
                <a:ln>
                  <a:noFill/>
                </a:ln>
                <a:solidFill>
                  <a:srgbClr val="333333"/>
                </a:solidFill>
                <a:effectLst/>
                <a:latin typeface="Open Sans"/>
              </a:rPr>
              <a:t>Field embedding does not work in the REDCap Mobile App</a:t>
            </a:r>
            <a:r>
              <a:rPr kumimoji="0" lang="en-US" altLang="en-US" sz="2800" b="0" i="0" u="none" strike="noStrike" cap="none" normalizeH="0" baseline="0" dirty="0">
                <a:ln>
                  <a:noFill/>
                </a:ln>
                <a:solidFill>
                  <a:srgbClr val="333333"/>
                </a:solidFill>
                <a:effectLst/>
                <a:latin typeface="Open Sans"/>
              </a:rPr>
              <a:t>. If a project with embedded fields is loaded into the mobile app, it will not look how it does on a REDCap survey/instrument webpage.</a:t>
            </a:r>
          </a:p>
          <a:p>
            <a:pPr marL="0" indent="0">
              <a:buNone/>
            </a:pPr>
            <a:endParaRPr lang="en-US" dirty="0"/>
          </a:p>
        </p:txBody>
      </p:sp>
    </p:spTree>
    <p:extLst>
      <p:ext uri="{BB962C8B-B14F-4D97-AF65-F5344CB8AC3E}">
        <p14:creationId xmlns:p14="http://schemas.microsoft.com/office/powerpoint/2010/main" val="18486474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lang="en-US" dirty="0"/>
              <a:t>The </a:t>
            </a:r>
            <a:r>
              <a:rPr lang="en-US" b="1" dirty="0"/>
              <a:t>branching logic </a:t>
            </a:r>
            <a:r>
              <a:rPr lang="en-US" dirty="0"/>
              <a:t>for that field will operate as it normally does, in which the embedded field will be hidden when its branching logic evaluates to FALSE.</a:t>
            </a:r>
          </a:p>
        </p:txBody>
      </p:sp>
    </p:spTree>
    <p:extLst>
      <p:ext uri="{BB962C8B-B14F-4D97-AF65-F5344CB8AC3E}">
        <p14:creationId xmlns:p14="http://schemas.microsoft.com/office/powerpoint/2010/main" val="442761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800" b="0" i="0" u="none" strike="noStrike" cap="none" normalizeH="0" baseline="0" dirty="0">
                <a:ln>
                  <a:noFill/>
                </a:ln>
                <a:solidFill>
                  <a:srgbClr val="333333"/>
                </a:solidFill>
                <a:effectLst/>
                <a:latin typeface="Open Sans"/>
              </a:rPr>
              <a:t>The Record ID field (the first field in the project) cannot be embedded because it is a special field.</a:t>
            </a:r>
          </a:p>
        </p:txBody>
      </p:sp>
    </p:spTree>
    <p:extLst>
      <p:ext uri="{BB962C8B-B14F-4D97-AF65-F5344CB8AC3E}">
        <p14:creationId xmlns:p14="http://schemas.microsoft.com/office/powerpoint/2010/main" val="3859266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28" name="TextBox 27">
            <a:extLst>
              <a:ext uri="{FF2B5EF4-FFF2-40B4-BE49-F238E27FC236}">
                <a16:creationId xmlns:a16="http://schemas.microsoft.com/office/drawing/2014/main" id="{64B6C408-9348-47DF-95A8-27BE2E15D3C7}"/>
              </a:ext>
            </a:extLst>
          </p:cNvPr>
          <p:cNvSpPr txBox="1"/>
          <p:nvPr/>
        </p:nvSpPr>
        <p:spPr>
          <a:xfrm>
            <a:off x="383381" y="366083"/>
            <a:ext cx="11329988" cy="1200329"/>
          </a:xfrm>
          <a:prstGeom prst="rect">
            <a:avLst/>
          </a:prstGeom>
          <a:noFill/>
        </p:spPr>
        <p:txBody>
          <a:bodyPr wrap="square" lIns="91440" tIns="45720" rIns="91440" bIns="45720" anchor="t">
            <a:spAutoFit/>
          </a:bodyPr>
          <a:lstStyle/>
          <a:p>
            <a:r>
              <a:rPr lang="en-US" b="1" dirty="0">
                <a:ea typeface="+mn-lt"/>
                <a:cs typeface="+mn-lt"/>
              </a:rPr>
              <a:t>Improvement:</a:t>
            </a:r>
            <a:r>
              <a:rPr lang="en-US" dirty="0">
                <a:ea typeface="+mn-lt"/>
                <a:cs typeface="+mn-lt"/>
              </a:rPr>
              <a:t> New PDF customization to hide the Record ID from the PDF header. In the "PDF Customizations" section of the "Additional Customizations" dialog on the Project Setup page, users may set this option to display or hide the record name in the top header of every PDF page when downloading a PDF with data for a record. This is a project-level setting, so setting it applies to all PDFs generated for records in the project.</a:t>
            </a:r>
            <a:endParaRPr lang="en-US"/>
          </a:p>
        </p:txBody>
      </p:sp>
      <p:pic>
        <p:nvPicPr>
          <p:cNvPr id="4" name="Picture 5" descr="Graphical user interface, text, application&#10;&#10;Description automatically generated">
            <a:extLst>
              <a:ext uri="{FF2B5EF4-FFF2-40B4-BE49-F238E27FC236}">
                <a16:creationId xmlns:a16="http://schemas.microsoft.com/office/drawing/2014/main" id="{D2A49D57-41FB-4374-B0BF-B9C80B0D82A8}"/>
              </a:ext>
            </a:extLst>
          </p:cNvPr>
          <p:cNvPicPr>
            <a:picLocks noChangeAspect="1"/>
          </p:cNvPicPr>
          <p:nvPr/>
        </p:nvPicPr>
        <p:blipFill>
          <a:blip r:embed="rId3"/>
          <a:stretch>
            <a:fillRect/>
          </a:stretch>
        </p:blipFill>
        <p:spPr>
          <a:xfrm>
            <a:off x="46815" y="2015366"/>
            <a:ext cx="12189123" cy="4723730"/>
          </a:xfrm>
          <a:prstGeom prst="rect">
            <a:avLst/>
          </a:prstGeom>
        </p:spPr>
      </p:pic>
    </p:spTree>
    <p:extLst>
      <p:ext uri="{BB962C8B-B14F-4D97-AF65-F5344CB8AC3E}">
        <p14:creationId xmlns:p14="http://schemas.microsoft.com/office/powerpoint/2010/main" val="28481895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3" name="Title 2">
            <a:extLst>
              <a:ext uri="{FF2B5EF4-FFF2-40B4-BE49-F238E27FC236}">
                <a16:creationId xmlns:a16="http://schemas.microsoft.com/office/drawing/2014/main" id="{AF8543F9-A28F-4908-80E1-FC5B80613A79}"/>
              </a:ext>
            </a:extLst>
          </p:cNvPr>
          <p:cNvSpPr>
            <a:spLocks noGrp="1"/>
          </p:cNvSpPr>
          <p:nvPr>
            <p:ph type="title"/>
          </p:nvPr>
        </p:nvSpPr>
        <p:spPr/>
        <p:txBody>
          <a:bodyPr/>
          <a:lstStyle/>
          <a:p>
            <a:r>
              <a:rPr lang="en-US" dirty="0">
                <a:solidFill>
                  <a:srgbClr val="C00000"/>
                </a:solidFill>
              </a:rPr>
              <a:t>Recommendations and limitations for usage</a:t>
            </a:r>
          </a:p>
        </p:txBody>
      </p:sp>
      <p:sp>
        <p:nvSpPr>
          <p:cNvPr id="6" name="Content Placeholder 5">
            <a:extLst>
              <a:ext uri="{FF2B5EF4-FFF2-40B4-BE49-F238E27FC236}">
                <a16:creationId xmlns:a16="http://schemas.microsoft.com/office/drawing/2014/main" id="{3903AE3E-916B-469C-B3F8-94E67C4A83C8}"/>
              </a:ext>
            </a:extLst>
          </p:cNvPr>
          <p:cNvSpPr>
            <a:spLocks noGrp="1"/>
          </p:cNvSpPr>
          <p:nvPr>
            <p:ph idx="1"/>
          </p:nvPr>
        </p:nvSpPr>
        <p:spPr/>
        <p:txBody>
          <a:bodyPr>
            <a:normAutofit/>
          </a:bodyPr>
          <a:lstStyle/>
          <a:p>
            <a:r>
              <a:rPr lang="en-US" sz="2800" b="1" dirty="0"/>
              <a:t>*Embedded fields and eConsent Framework note:  </a:t>
            </a:r>
          </a:p>
          <a:p>
            <a:pPr lvl="1"/>
            <a:r>
              <a:rPr lang="en-US" dirty="0"/>
              <a:t>Version 10.0.15 does not support embedding signature fields with the eConsent Framework.  </a:t>
            </a:r>
          </a:p>
          <a:p>
            <a:pPr lvl="1"/>
            <a:r>
              <a:rPr lang="en-US" dirty="0"/>
              <a:t>Signatures will not appear on the PDF.</a:t>
            </a:r>
          </a:p>
        </p:txBody>
      </p:sp>
    </p:spTree>
    <p:extLst>
      <p:ext uri="{BB962C8B-B14F-4D97-AF65-F5344CB8AC3E}">
        <p14:creationId xmlns:p14="http://schemas.microsoft.com/office/powerpoint/2010/main" val="27734462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8" name="Title 7">
            <a:extLst>
              <a:ext uri="{FF2B5EF4-FFF2-40B4-BE49-F238E27FC236}">
                <a16:creationId xmlns:a16="http://schemas.microsoft.com/office/drawing/2014/main" id="{F393D40C-34E3-4051-A27E-87325B8B9CCD}"/>
              </a:ext>
            </a:extLst>
          </p:cNvPr>
          <p:cNvSpPr>
            <a:spLocks noGrp="1"/>
          </p:cNvSpPr>
          <p:nvPr>
            <p:ph type="title"/>
          </p:nvPr>
        </p:nvSpPr>
        <p:spPr/>
        <p:txBody>
          <a:bodyPr/>
          <a:lstStyle/>
          <a:p>
            <a:r>
              <a:rPr lang="en-US" dirty="0"/>
              <a:t>Embedded Fields Training Video</a:t>
            </a:r>
          </a:p>
        </p:txBody>
      </p:sp>
      <p:sp>
        <p:nvSpPr>
          <p:cNvPr id="9" name="Content Placeholder 8">
            <a:extLst>
              <a:ext uri="{FF2B5EF4-FFF2-40B4-BE49-F238E27FC236}">
                <a16:creationId xmlns:a16="http://schemas.microsoft.com/office/drawing/2014/main" id="{11487DD8-2EBE-4F02-B6CC-B1A6382AD6E8}"/>
              </a:ext>
            </a:extLst>
          </p:cNvPr>
          <p:cNvSpPr>
            <a:spLocks noGrp="1"/>
          </p:cNvSpPr>
          <p:nvPr>
            <p:ph idx="1"/>
          </p:nvPr>
        </p:nvSpPr>
        <p:spPr>
          <a:xfrm>
            <a:off x="838200" y="2271713"/>
            <a:ext cx="10515600" cy="3730820"/>
          </a:xfrm>
        </p:spPr>
        <p:txBody>
          <a:bodyPr/>
          <a:lstStyle/>
          <a:p>
            <a:r>
              <a:rPr lang="en-US" dirty="0"/>
              <a:t>Developed by Leila Deering at Marshfield Clinic Research Institute.</a:t>
            </a:r>
          </a:p>
          <a:p>
            <a:r>
              <a:rPr lang="en-US" sz="1400" dirty="0">
                <a:hlinkClick r:id="rId3"/>
              </a:rPr>
              <a:t>https://players.brightcove.net/pages/v1/index.html?accountId=1964492288001&amp;playerId=default&amp;videoId=6163750638001</a:t>
            </a:r>
            <a:r>
              <a:rPr lang="en-US" sz="1400" dirty="0"/>
              <a:t> </a:t>
            </a:r>
          </a:p>
        </p:txBody>
      </p:sp>
      <p:pic>
        <p:nvPicPr>
          <p:cNvPr id="10" name="Picture 9">
            <a:extLst>
              <a:ext uri="{FF2B5EF4-FFF2-40B4-BE49-F238E27FC236}">
                <a16:creationId xmlns:a16="http://schemas.microsoft.com/office/drawing/2014/main" id="{BD9F12F1-1F02-4BCC-8A56-12012D495B7D}"/>
              </a:ext>
            </a:extLst>
          </p:cNvPr>
          <p:cNvPicPr>
            <a:picLocks noChangeAspect="1"/>
          </p:cNvPicPr>
          <p:nvPr/>
        </p:nvPicPr>
        <p:blipFill>
          <a:blip r:embed="rId4"/>
          <a:stretch>
            <a:fillRect/>
          </a:stretch>
        </p:blipFill>
        <p:spPr>
          <a:xfrm>
            <a:off x="4987238" y="3261185"/>
            <a:ext cx="5185826" cy="2969204"/>
          </a:xfrm>
          <a:prstGeom prst="rect">
            <a:avLst/>
          </a:prstGeom>
        </p:spPr>
      </p:pic>
    </p:spTree>
    <p:extLst>
      <p:ext uri="{BB962C8B-B14F-4D97-AF65-F5344CB8AC3E}">
        <p14:creationId xmlns:p14="http://schemas.microsoft.com/office/powerpoint/2010/main" val="9245342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51611-A2A5-45D1-8038-69C0DD7E9F6A}"/>
              </a:ext>
            </a:extLst>
          </p:cNvPr>
          <p:cNvSpPr>
            <a:spLocks noGrp="1"/>
          </p:cNvSpPr>
          <p:nvPr>
            <p:ph type="title"/>
          </p:nvPr>
        </p:nvSpPr>
        <p:spPr>
          <a:xfrm>
            <a:off x="638175" y="5753140"/>
            <a:ext cx="10515600" cy="1325563"/>
          </a:xfrm>
        </p:spPr>
        <p:txBody>
          <a:bodyPr/>
          <a:lstStyle/>
          <a:p>
            <a:pPr lvl="1"/>
            <a:r>
              <a:rPr lang="en-US" sz="1800" dirty="0">
                <a:hlinkClick r:id="rId3"/>
              </a:rPr>
              <a:t>https://confluence.research.cchmc.org/display/CCTSTRED/Cincinnati+REDCap+Resource+Center</a:t>
            </a:r>
            <a:r>
              <a:rPr lang="en-US" sz="1800" dirty="0"/>
              <a:t> </a:t>
            </a:r>
            <a:endParaRPr lang="en-US" dirty="0"/>
          </a:p>
        </p:txBody>
      </p:sp>
      <p:pic>
        <p:nvPicPr>
          <p:cNvPr id="4" name="Content Placeholder 3">
            <a:extLst>
              <a:ext uri="{FF2B5EF4-FFF2-40B4-BE49-F238E27FC236}">
                <a16:creationId xmlns:a16="http://schemas.microsoft.com/office/drawing/2014/main" id="{DB5A0F74-F1EE-432A-8A38-F7DE00CD62F5}"/>
              </a:ext>
            </a:extLst>
          </p:cNvPr>
          <p:cNvPicPr>
            <a:picLocks noGrp="1" noChangeAspect="1"/>
          </p:cNvPicPr>
          <p:nvPr>
            <p:ph idx="1"/>
          </p:nvPr>
        </p:nvPicPr>
        <p:blipFill>
          <a:blip r:embed="rId4"/>
          <a:stretch>
            <a:fillRect/>
          </a:stretch>
        </p:blipFill>
        <p:spPr>
          <a:xfrm>
            <a:off x="1652575" y="-255902"/>
            <a:ext cx="8886849" cy="6514148"/>
          </a:xfrm>
          <a:prstGeom prst="rect">
            <a:avLst/>
          </a:prstGeom>
        </p:spPr>
      </p:pic>
      <p:pic>
        <p:nvPicPr>
          <p:cNvPr id="6" name="Picture 5">
            <a:extLst>
              <a:ext uri="{FF2B5EF4-FFF2-40B4-BE49-F238E27FC236}">
                <a16:creationId xmlns:a16="http://schemas.microsoft.com/office/drawing/2014/main" id="{FB838446-7719-4F7A-B5D5-E2E756FB20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42936" y="-98226"/>
            <a:ext cx="3606104" cy="1255222"/>
          </a:xfrm>
          <a:prstGeom prst="rect">
            <a:avLst/>
          </a:prstGeom>
        </p:spPr>
      </p:pic>
    </p:spTree>
    <p:extLst>
      <p:ext uri="{BB962C8B-B14F-4D97-AF65-F5344CB8AC3E}">
        <p14:creationId xmlns:p14="http://schemas.microsoft.com/office/powerpoint/2010/main" val="1583861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1CE8915-2DE9-4484-B1C0-62ADA9DCCF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pic>
        <p:nvPicPr>
          <p:cNvPr id="8" name="Picture 7">
            <a:extLst>
              <a:ext uri="{FF2B5EF4-FFF2-40B4-BE49-F238E27FC236}">
                <a16:creationId xmlns:a16="http://schemas.microsoft.com/office/drawing/2014/main" id="{DEB38BBE-D24B-4450-8AC7-85F9AFA57414}"/>
              </a:ext>
            </a:extLst>
          </p:cNvPr>
          <p:cNvPicPr>
            <a:picLocks noChangeAspect="1"/>
          </p:cNvPicPr>
          <p:nvPr/>
        </p:nvPicPr>
        <p:blipFill>
          <a:blip r:embed="rId4"/>
          <a:stretch>
            <a:fillRect/>
          </a:stretch>
        </p:blipFill>
        <p:spPr>
          <a:xfrm>
            <a:off x="1302701" y="1444247"/>
            <a:ext cx="9315536" cy="4354162"/>
          </a:xfrm>
          <a:prstGeom prst="rect">
            <a:avLst/>
          </a:prstGeom>
        </p:spPr>
      </p:pic>
      <p:sp>
        <p:nvSpPr>
          <p:cNvPr id="9" name="Title 8">
            <a:extLst>
              <a:ext uri="{FF2B5EF4-FFF2-40B4-BE49-F238E27FC236}">
                <a16:creationId xmlns:a16="http://schemas.microsoft.com/office/drawing/2014/main" id="{D2952543-EAAB-4C24-82E9-392A2BE5A97D}"/>
              </a:ext>
            </a:extLst>
          </p:cNvPr>
          <p:cNvSpPr>
            <a:spLocks noGrp="1"/>
          </p:cNvSpPr>
          <p:nvPr>
            <p:ph type="title"/>
          </p:nvPr>
        </p:nvSpPr>
        <p:spPr/>
        <p:txBody>
          <a:bodyPr/>
          <a:lstStyle/>
          <a:p>
            <a:pPr algn="ctr"/>
            <a:r>
              <a:rPr lang="en-US" dirty="0">
                <a:hlinkClick r:id="rId5"/>
              </a:rPr>
              <a:t>https://www.cctst.org/</a:t>
            </a:r>
            <a:r>
              <a:rPr lang="en-US" dirty="0"/>
              <a:t> </a:t>
            </a:r>
          </a:p>
        </p:txBody>
      </p:sp>
    </p:spTree>
    <p:extLst>
      <p:ext uri="{BB962C8B-B14F-4D97-AF65-F5344CB8AC3E}">
        <p14:creationId xmlns:p14="http://schemas.microsoft.com/office/powerpoint/2010/main" val="18538398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phic 13" descr="Monitor">
            <a:extLst>
              <a:ext uri="{FF2B5EF4-FFF2-40B4-BE49-F238E27FC236}">
                <a16:creationId xmlns:a16="http://schemas.microsoft.com/office/drawing/2014/main" id="{99AA4DE5-6CE8-415D-A9AD-3F2743E2650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43087" y="585787"/>
            <a:ext cx="10348913" cy="7143750"/>
          </a:xfrm>
          <a:prstGeom prst="rect">
            <a:avLst/>
          </a:prstGeom>
        </p:spPr>
      </p:pic>
      <p:sp>
        <p:nvSpPr>
          <p:cNvPr id="2" name="Title 1">
            <a:extLst>
              <a:ext uri="{FF2B5EF4-FFF2-40B4-BE49-F238E27FC236}">
                <a16:creationId xmlns:a16="http://schemas.microsoft.com/office/drawing/2014/main" id="{05BC998A-B20A-45B3-9279-30F28840CA8E}"/>
              </a:ext>
            </a:extLst>
          </p:cNvPr>
          <p:cNvSpPr>
            <a:spLocks noGrp="1"/>
          </p:cNvSpPr>
          <p:nvPr>
            <p:ph type="title"/>
          </p:nvPr>
        </p:nvSpPr>
        <p:spPr/>
        <p:txBody>
          <a:bodyPr/>
          <a:lstStyle/>
          <a:p>
            <a:pPr algn="ctr"/>
            <a:r>
              <a:rPr lang="en-US" sz="4400" dirty="0">
                <a:hlinkClick r:id="rId4"/>
              </a:rPr>
              <a:t>help-redcap@bmi.cchmc.org</a:t>
            </a:r>
            <a:endParaRPr lang="en-US" dirty="0"/>
          </a:p>
        </p:txBody>
      </p:sp>
      <p:pic>
        <p:nvPicPr>
          <p:cNvPr id="5" name="Picture 4">
            <a:extLst>
              <a:ext uri="{FF2B5EF4-FFF2-40B4-BE49-F238E27FC236}">
                <a16:creationId xmlns:a16="http://schemas.microsoft.com/office/drawing/2014/main" id="{597E300B-9970-4CE1-838E-31DBE28989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6" name="Content Placeholder 5">
            <a:extLst>
              <a:ext uri="{FF2B5EF4-FFF2-40B4-BE49-F238E27FC236}">
                <a16:creationId xmlns:a16="http://schemas.microsoft.com/office/drawing/2014/main" id="{AB6AD698-852D-46C8-8540-95FEE9BC1AB6}"/>
              </a:ext>
            </a:extLst>
          </p:cNvPr>
          <p:cNvSpPr>
            <a:spLocks noGrp="1"/>
          </p:cNvSpPr>
          <p:nvPr>
            <p:ph idx="1"/>
          </p:nvPr>
        </p:nvSpPr>
        <p:spPr>
          <a:xfrm>
            <a:off x="3457574" y="2200275"/>
            <a:ext cx="7015163" cy="4292600"/>
          </a:xfrm>
        </p:spPr>
        <p:txBody>
          <a:bodyPr/>
          <a:lstStyle/>
          <a:p>
            <a:pPr marL="0" indent="0">
              <a:buNone/>
            </a:pPr>
            <a:r>
              <a:rPr lang="en-US" dirty="0"/>
              <a:t>Name:</a:t>
            </a:r>
          </a:p>
          <a:p>
            <a:pPr marL="0" indent="0">
              <a:buNone/>
            </a:pPr>
            <a:r>
              <a:rPr lang="en-US" dirty="0"/>
              <a:t>Project’s PID or URL:</a:t>
            </a:r>
          </a:p>
          <a:p>
            <a:pPr marL="0" indent="0">
              <a:buNone/>
            </a:pPr>
            <a:r>
              <a:rPr lang="en-US" dirty="0"/>
              <a:t>Need, problem, or question:  Give specifics and provide examples if applicable</a:t>
            </a:r>
          </a:p>
        </p:txBody>
      </p:sp>
      <p:pic>
        <p:nvPicPr>
          <p:cNvPr id="8" name="Graphic 7" descr="Email">
            <a:extLst>
              <a:ext uri="{FF2B5EF4-FFF2-40B4-BE49-F238E27FC236}">
                <a16:creationId xmlns:a16="http://schemas.microsoft.com/office/drawing/2014/main" id="{A5858739-031F-4B13-9921-95B7D078952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3761" y="90862"/>
            <a:ext cx="2109413" cy="2109413"/>
          </a:xfrm>
          <a:prstGeom prst="rect">
            <a:avLst/>
          </a:prstGeom>
        </p:spPr>
      </p:pic>
      <p:cxnSp>
        <p:nvCxnSpPr>
          <p:cNvPr id="16" name="Straight Connector 15">
            <a:extLst>
              <a:ext uri="{FF2B5EF4-FFF2-40B4-BE49-F238E27FC236}">
                <a16:creationId xmlns:a16="http://schemas.microsoft.com/office/drawing/2014/main" id="{ACD3B892-8ED6-4CB5-A077-DE9A05C18079}"/>
              </a:ext>
            </a:extLst>
          </p:cNvPr>
          <p:cNvCxnSpPr>
            <a:cxnSpLocks/>
          </p:cNvCxnSpPr>
          <p:nvPr/>
        </p:nvCxnSpPr>
        <p:spPr>
          <a:xfrm>
            <a:off x="4586287" y="2586038"/>
            <a:ext cx="562927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84B8A29E-5D89-4351-BDC4-47442642E7A9}"/>
              </a:ext>
            </a:extLst>
          </p:cNvPr>
          <p:cNvCxnSpPr>
            <a:cxnSpLocks/>
          </p:cNvCxnSpPr>
          <p:nvPr/>
        </p:nvCxnSpPr>
        <p:spPr>
          <a:xfrm>
            <a:off x="6624637" y="3052763"/>
            <a:ext cx="3590926" cy="0"/>
          </a:xfrm>
          <a:prstGeom prst="line">
            <a:avLst/>
          </a:prstGeom>
          <a:ln w="28575"/>
        </p:spPr>
        <p:style>
          <a:lnRef idx="1">
            <a:schemeClr val="dk1"/>
          </a:lnRef>
          <a:fillRef idx="0">
            <a:schemeClr val="dk1"/>
          </a:fillRef>
          <a:effectRef idx="0">
            <a:schemeClr val="dk1"/>
          </a:effectRef>
          <a:fontRef idx="minor">
            <a:schemeClr val="tx1"/>
          </a:fontRef>
        </p:style>
      </p:cxnSp>
      <p:sp>
        <p:nvSpPr>
          <p:cNvPr id="21" name="Rectangle 20">
            <a:extLst>
              <a:ext uri="{FF2B5EF4-FFF2-40B4-BE49-F238E27FC236}">
                <a16:creationId xmlns:a16="http://schemas.microsoft.com/office/drawing/2014/main" id="{D800AC9C-E165-4CB1-9E78-A645930CF8A2}"/>
              </a:ext>
            </a:extLst>
          </p:cNvPr>
          <p:cNvSpPr/>
          <p:nvPr/>
        </p:nvSpPr>
        <p:spPr>
          <a:xfrm>
            <a:off x="3600450" y="4057650"/>
            <a:ext cx="6748463" cy="10354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65640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FD010E-C44C-4651-9115-F2A4639D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399" y="5602778"/>
            <a:ext cx="3606104" cy="1255222"/>
          </a:xfrm>
          <a:prstGeom prst="rect">
            <a:avLst/>
          </a:prstGeom>
        </p:spPr>
      </p:pic>
      <p:sp>
        <p:nvSpPr>
          <p:cNvPr id="28" name="TextBox 27">
            <a:extLst>
              <a:ext uri="{FF2B5EF4-FFF2-40B4-BE49-F238E27FC236}">
                <a16:creationId xmlns:a16="http://schemas.microsoft.com/office/drawing/2014/main" id="{64B6C408-9348-47DF-95A8-27BE2E15D3C7}"/>
              </a:ext>
            </a:extLst>
          </p:cNvPr>
          <p:cNvSpPr txBox="1"/>
          <p:nvPr/>
        </p:nvSpPr>
        <p:spPr>
          <a:xfrm>
            <a:off x="568041" y="409216"/>
            <a:ext cx="11329988" cy="2031325"/>
          </a:xfrm>
          <a:prstGeom prst="rect">
            <a:avLst/>
          </a:prstGeom>
          <a:noFill/>
        </p:spPr>
        <p:txBody>
          <a:bodyPr wrap="square" lIns="91440" tIns="45720" rIns="91440" bIns="45720" anchor="t">
            <a:spAutoFit/>
          </a:bodyPr>
          <a:lstStyle/>
          <a:p>
            <a:r>
              <a:rPr lang="en-US" b="1" dirty="0">
                <a:ea typeface="+mn-lt"/>
                <a:cs typeface="+mn-lt"/>
              </a:rPr>
              <a:t>Improvement/change: </a:t>
            </a:r>
            <a:r>
              <a:rPr lang="en-US" dirty="0">
                <a:ea typeface="+mn-lt"/>
                <a:cs typeface="+mn-lt"/>
              </a:rPr>
              <a:t>A new "Clear the Record List Cache" button has been added to the Other Functionality page in a project, in which this button is only available to administrators to use. If there appear to be records missing from the project (in reports, record status dashboards, or elsewhere), then the Record List Cache (a secondary list of all record names) might be out of sync and thus might need to be cleared. Clearing the cache will cause the Record List Cache to regenerate and bring back records that appear to be orphaned/missing in the project. Clicking this button will clear the cache and fix the record list. NOTE: This is normally not needed, but there have been instances in which unknown factors caused the Record List Cache to get out of sync, which could cause major problems for some projects.</a:t>
            </a:r>
            <a:endParaRPr lang="en-US" b="0" i="0" dirty="0">
              <a:solidFill>
                <a:srgbClr val="333333"/>
              </a:solidFill>
              <a:effectLst/>
              <a:latin typeface="Open Sans"/>
            </a:endParaRPr>
          </a:p>
        </p:txBody>
      </p:sp>
      <p:pic>
        <p:nvPicPr>
          <p:cNvPr id="3" name="Picture 3" descr="Graphical user interface, text, application, email&#10;&#10;Description automatically generated">
            <a:extLst>
              <a:ext uri="{FF2B5EF4-FFF2-40B4-BE49-F238E27FC236}">
                <a16:creationId xmlns:a16="http://schemas.microsoft.com/office/drawing/2014/main" id="{C2983AE7-4ED2-43C7-BD63-EF3390673697}"/>
              </a:ext>
            </a:extLst>
          </p:cNvPr>
          <p:cNvPicPr>
            <a:picLocks noChangeAspect="1"/>
          </p:cNvPicPr>
          <p:nvPr/>
        </p:nvPicPr>
        <p:blipFill>
          <a:blip r:embed="rId3"/>
          <a:stretch>
            <a:fillRect/>
          </a:stretch>
        </p:blipFill>
        <p:spPr>
          <a:xfrm>
            <a:off x="66136" y="2689082"/>
            <a:ext cx="11944709" cy="4082138"/>
          </a:xfrm>
          <a:prstGeom prst="rect">
            <a:avLst/>
          </a:prstGeom>
        </p:spPr>
      </p:pic>
    </p:spTree>
    <p:extLst>
      <p:ext uri="{BB962C8B-B14F-4D97-AF65-F5344CB8AC3E}">
        <p14:creationId xmlns:p14="http://schemas.microsoft.com/office/powerpoint/2010/main" val="2816306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64B6C408-9348-47DF-95A8-27BE2E15D3C7}"/>
              </a:ext>
            </a:extLst>
          </p:cNvPr>
          <p:cNvSpPr txBox="1"/>
          <p:nvPr/>
        </p:nvSpPr>
        <p:spPr>
          <a:xfrm>
            <a:off x="633412" y="624202"/>
            <a:ext cx="11329988" cy="1200329"/>
          </a:xfrm>
          <a:prstGeom prst="rect">
            <a:avLst/>
          </a:prstGeom>
          <a:noFill/>
        </p:spPr>
        <p:txBody>
          <a:bodyPr wrap="square" lIns="91440" tIns="45720" rIns="91440" bIns="45720" anchor="t">
            <a:spAutoFit/>
          </a:bodyPr>
          <a:lstStyle/>
          <a:p>
            <a:r>
              <a:rPr lang="en-US" b="1" dirty="0">
                <a:ea typeface="+mn-lt"/>
                <a:cs typeface="+mn-lt"/>
              </a:rPr>
              <a:t>Improvement/change: </a:t>
            </a:r>
            <a:r>
              <a:rPr lang="en-US" dirty="0">
                <a:ea typeface="+mn-lt"/>
                <a:cs typeface="+mn-lt"/>
              </a:rPr>
              <a:t>The sending of a survey confirmation email now gets logged on the project Logging page when a confirmation email has been set to send to a survey participant after having completed a survey, in which the logged event will note the record name, the To address, the From address, the email subject, and whether or not the email contained attachments (including the PDF of the participant's survey responses).</a:t>
            </a:r>
            <a:endParaRPr lang="en-US"/>
          </a:p>
        </p:txBody>
      </p:sp>
      <p:pic>
        <p:nvPicPr>
          <p:cNvPr id="3" name="Picture 3" descr="Table&#10;&#10;Description automatically generated">
            <a:extLst>
              <a:ext uri="{FF2B5EF4-FFF2-40B4-BE49-F238E27FC236}">
                <a16:creationId xmlns:a16="http://schemas.microsoft.com/office/drawing/2014/main" id="{1341A5D5-C74D-4F66-B08C-46C9054BFA7E}"/>
              </a:ext>
            </a:extLst>
          </p:cNvPr>
          <p:cNvPicPr>
            <a:picLocks noChangeAspect="1"/>
          </p:cNvPicPr>
          <p:nvPr/>
        </p:nvPicPr>
        <p:blipFill>
          <a:blip r:embed="rId2"/>
          <a:stretch>
            <a:fillRect/>
          </a:stretch>
        </p:blipFill>
        <p:spPr>
          <a:xfrm>
            <a:off x="328297" y="2432454"/>
            <a:ext cx="11340861" cy="2337250"/>
          </a:xfrm>
          <a:prstGeom prst="rect">
            <a:avLst/>
          </a:prstGeom>
        </p:spPr>
      </p:pic>
    </p:spTree>
    <p:extLst>
      <p:ext uri="{BB962C8B-B14F-4D97-AF65-F5344CB8AC3E}">
        <p14:creationId xmlns:p14="http://schemas.microsoft.com/office/powerpoint/2010/main" val="3719817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64B6C408-9348-47DF-95A8-27BE2E15D3C7}"/>
              </a:ext>
            </a:extLst>
          </p:cNvPr>
          <p:cNvSpPr txBox="1"/>
          <p:nvPr/>
        </p:nvSpPr>
        <p:spPr>
          <a:xfrm>
            <a:off x="252412" y="240507"/>
            <a:ext cx="11329988" cy="4247317"/>
          </a:xfrm>
          <a:prstGeom prst="rect">
            <a:avLst/>
          </a:prstGeom>
          <a:noFill/>
        </p:spPr>
        <p:txBody>
          <a:bodyPr wrap="square" lIns="91440" tIns="45720" rIns="91440" bIns="45720" anchor="t">
            <a:spAutoFit/>
          </a:bodyPr>
          <a:lstStyle/>
          <a:p>
            <a:r>
              <a:rPr lang="en-US" b="1" dirty="0">
                <a:ea typeface="+mn-lt"/>
                <a:cs typeface="+mn-lt"/>
              </a:rPr>
              <a:t>Changes for long-standing quirks with calc fields and branching logic</a:t>
            </a:r>
            <a:endParaRPr lang="en-US" dirty="0">
              <a:solidFill>
                <a:srgbClr val="333333"/>
              </a:solidFill>
              <a:latin typeface="Open Sans"/>
            </a:endParaRPr>
          </a:p>
          <a:p>
            <a:pPr>
              <a:buFont typeface="Arial" panose="020B0604020202020204" pitchFamily="34" charset="0"/>
              <a:buChar char="•"/>
            </a:pPr>
            <a:r>
              <a:rPr lang="en-US" dirty="0">
                <a:ea typeface="+mn-lt"/>
                <a:cs typeface="+mn-lt"/>
              </a:rPr>
              <a:t>Change: In previous versions, calculated fields could only utilize either numeric fields or date/datetime fields in the calculation. Now non-numeric fields may be used, most notably inside IF statements. For example, if ([field1] = “A”, 0, 99).</a:t>
            </a:r>
            <a:endParaRPr lang="en-US" dirty="0"/>
          </a:p>
          <a:p>
            <a:pPr>
              <a:buFont typeface="Arial" panose="020B0604020202020204" pitchFamily="34" charset="0"/>
              <a:buChar char="•"/>
            </a:pPr>
            <a:r>
              <a:rPr lang="en-US" dirty="0">
                <a:ea typeface="+mn-lt"/>
                <a:cs typeface="+mn-lt"/>
              </a:rPr>
              <a:t>Change: In previous versions, using &gt; or &lt; in branching logic would not always work as expected. For example, [a] &gt; [b] would have to be formatted as [a]*1 &gt; [b]*1 to work correctly 100% of the time, which is not intuitive. This is no longer required, in which [a] &gt; [b] will work as one would expect in branching logic. Note: This does not apply to calc fields, which have never had this problem.</a:t>
            </a:r>
            <a:endParaRPr lang="en-US" dirty="0"/>
          </a:p>
          <a:p>
            <a:pPr>
              <a:buFont typeface="Arial" panose="020B0604020202020204" pitchFamily="34" charset="0"/>
              <a:buChar char="•"/>
            </a:pPr>
            <a:r>
              <a:rPr lang="en-US" dirty="0">
                <a:ea typeface="+mn-lt"/>
                <a:cs typeface="+mn-lt"/>
              </a:rPr>
              <a:t>Change/improvement: The </a:t>
            </a:r>
            <a:r>
              <a:rPr lang="en-US" dirty="0" err="1">
                <a:ea typeface="+mn-lt"/>
                <a:cs typeface="+mn-lt"/>
              </a:rPr>
              <a:t>datediff</a:t>
            </a:r>
            <a:r>
              <a:rPr lang="en-US" dirty="0">
                <a:ea typeface="+mn-lt"/>
                <a:cs typeface="+mn-lt"/>
              </a:rPr>
              <a:t>() function used in branching logic and calc fields no longer requires the date format parameter (“</a:t>
            </a:r>
            <a:r>
              <a:rPr lang="en-US" dirty="0" err="1">
                <a:ea typeface="+mn-lt"/>
                <a:cs typeface="+mn-lt"/>
              </a:rPr>
              <a:t>ymd</a:t>
            </a:r>
            <a:r>
              <a:rPr lang="en-US" dirty="0">
                <a:ea typeface="+mn-lt"/>
                <a:cs typeface="+mn-lt"/>
              </a:rPr>
              <a:t>”, “</a:t>
            </a:r>
            <a:r>
              <a:rPr lang="en-US" dirty="0" err="1">
                <a:ea typeface="+mn-lt"/>
                <a:cs typeface="+mn-lt"/>
              </a:rPr>
              <a:t>mdy</a:t>
            </a:r>
            <a:r>
              <a:rPr lang="en-US" dirty="0">
                <a:ea typeface="+mn-lt"/>
                <a:cs typeface="+mn-lt"/>
              </a:rPr>
              <a:t>”, “</a:t>
            </a:r>
            <a:r>
              <a:rPr lang="en-US" dirty="0" err="1">
                <a:ea typeface="+mn-lt"/>
                <a:cs typeface="+mn-lt"/>
              </a:rPr>
              <a:t>dmy</a:t>
            </a:r>
            <a:r>
              <a:rPr lang="en-US" dirty="0">
                <a:ea typeface="+mn-lt"/>
                <a:cs typeface="+mn-lt"/>
              </a:rPr>
              <a:t>”). This was required for </a:t>
            </a:r>
            <a:r>
              <a:rPr lang="en-US" dirty="0" err="1">
                <a:ea typeface="+mn-lt"/>
                <a:cs typeface="+mn-lt"/>
              </a:rPr>
              <a:t>datediff</a:t>
            </a:r>
            <a:r>
              <a:rPr lang="en-US" dirty="0">
                <a:ea typeface="+mn-lt"/>
                <a:cs typeface="+mn-lt"/>
              </a:rPr>
              <a:t>() in calc fields and branching logic but was not required elsewhere, such as in report filters, DQ rule logic, ASI/Alert conditions, etc. The $</a:t>
            </a:r>
            <a:r>
              <a:rPr lang="en-US" dirty="0" err="1">
                <a:ea typeface="+mn-lt"/>
                <a:cs typeface="+mn-lt"/>
              </a:rPr>
              <a:t>returnSignedValue</a:t>
            </a:r>
            <a:r>
              <a:rPr lang="en-US" dirty="0">
                <a:ea typeface="+mn-lt"/>
                <a:cs typeface="+mn-lt"/>
              </a:rPr>
              <a:t> parameter (if provided) can now be provided as the fourth parameter - e.g., </a:t>
            </a:r>
            <a:r>
              <a:rPr lang="en-US" dirty="0" err="1">
                <a:ea typeface="+mn-lt"/>
                <a:cs typeface="+mn-lt"/>
              </a:rPr>
              <a:t>datediff</a:t>
            </a:r>
            <a:r>
              <a:rPr lang="en-US" dirty="0">
                <a:ea typeface="+mn-lt"/>
                <a:cs typeface="+mn-lt"/>
              </a:rPr>
              <a:t>([dob], “today”, “y”, true). NOTE: Both of the date/datetime fields used in the </a:t>
            </a:r>
            <a:r>
              <a:rPr lang="en-US" dirty="0" err="1">
                <a:ea typeface="+mn-lt"/>
                <a:cs typeface="+mn-lt"/>
              </a:rPr>
              <a:t>datediff</a:t>
            </a:r>
            <a:r>
              <a:rPr lang="en-US" dirty="0">
                <a:ea typeface="+mn-lt"/>
                <a:cs typeface="+mn-lt"/>
              </a:rPr>
              <a:t> function must still be in the same date format (“</a:t>
            </a:r>
            <a:r>
              <a:rPr lang="en-US" dirty="0" err="1">
                <a:ea typeface="+mn-lt"/>
                <a:cs typeface="+mn-lt"/>
              </a:rPr>
              <a:t>mdy</a:t>
            </a:r>
            <a:r>
              <a:rPr lang="en-US" dirty="0">
                <a:ea typeface="+mn-lt"/>
                <a:cs typeface="+mn-lt"/>
              </a:rPr>
              <a:t>”, “</a:t>
            </a:r>
            <a:r>
              <a:rPr lang="en-US" dirty="0" err="1">
                <a:ea typeface="+mn-lt"/>
                <a:cs typeface="+mn-lt"/>
              </a:rPr>
              <a:t>dmy</a:t>
            </a:r>
            <a:r>
              <a:rPr lang="en-US" dirty="0">
                <a:ea typeface="+mn-lt"/>
                <a:cs typeface="+mn-lt"/>
              </a:rPr>
              <a:t>”, or “</a:t>
            </a:r>
            <a:r>
              <a:rPr lang="en-US" dirty="0" err="1">
                <a:ea typeface="+mn-lt"/>
                <a:cs typeface="+mn-lt"/>
              </a:rPr>
              <a:t>ymd</a:t>
            </a:r>
            <a:r>
              <a:rPr lang="en-US" dirty="0">
                <a:ea typeface="+mn-lt"/>
                <a:cs typeface="+mn-lt"/>
              </a:rPr>
              <a:t>”), so that is still a requirement.</a:t>
            </a:r>
            <a:endParaRPr lang="en-US" dirty="0"/>
          </a:p>
          <a:p>
            <a:pPr algn="l">
              <a:buFont typeface="Arial" panose="020B0604020202020204" pitchFamily="34" charset="0"/>
              <a:buChar char="•"/>
            </a:pPr>
            <a:endParaRPr lang="en-US" b="0" i="0" dirty="0">
              <a:solidFill>
                <a:srgbClr val="333333"/>
              </a:solidFill>
              <a:effectLst/>
              <a:latin typeface="Open Sans"/>
            </a:endParaRPr>
          </a:p>
        </p:txBody>
      </p:sp>
      <p:pic>
        <p:nvPicPr>
          <p:cNvPr id="6" name="Picture 6" descr="Table&#10;&#10;Description automatically generated">
            <a:extLst>
              <a:ext uri="{FF2B5EF4-FFF2-40B4-BE49-F238E27FC236}">
                <a16:creationId xmlns:a16="http://schemas.microsoft.com/office/drawing/2014/main" id="{5F02F367-DD3B-4084-9B32-7FADDE5D2710}"/>
              </a:ext>
            </a:extLst>
          </p:cNvPr>
          <p:cNvPicPr>
            <a:picLocks noChangeAspect="1"/>
          </p:cNvPicPr>
          <p:nvPr/>
        </p:nvPicPr>
        <p:blipFill>
          <a:blip r:embed="rId2"/>
          <a:stretch>
            <a:fillRect/>
          </a:stretch>
        </p:blipFill>
        <p:spPr>
          <a:xfrm>
            <a:off x="1468377" y="4171444"/>
            <a:ext cx="9097992" cy="2290965"/>
          </a:xfrm>
          <a:prstGeom prst="rect">
            <a:avLst/>
          </a:prstGeom>
        </p:spPr>
      </p:pic>
    </p:spTree>
    <p:extLst>
      <p:ext uri="{BB962C8B-B14F-4D97-AF65-F5344CB8AC3E}">
        <p14:creationId xmlns:p14="http://schemas.microsoft.com/office/powerpoint/2010/main" val="604715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64B6C408-9348-47DF-95A8-27BE2E15D3C7}"/>
              </a:ext>
            </a:extLst>
          </p:cNvPr>
          <p:cNvSpPr txBox="1"/>
          <p:nvPr/>
        </p:nvSpPr>
        <p:spPr>
          <a:xfrm>
            <a:off x="262469" y="925731"/>
            <a:ext cx="4008384" cy="4393982"/>
          </a:xfrm>
          <a:prstGeom prst="rect">
            <a:avLst/>
          </a:prstGeom>
        </p:spPr>
        <p:txBody>
          <a:bodyPr vert="horz" lIns="91440" tIns="45720" rIns="91440" bIns="45720" rtlCol="0" anchor="t">
            <a:normAutofit/>
          </a:bodyPr>
          <a:lstStyle/>
          <a:p>
            <a:pPr>
              <a:lnSpc>
                <a:spcPct val="90000"/>
              </a:lnSpc>
              <a:spcAft>
                <a:spcPts val="600"/>
              </a:spcAft>
            </a:pPr>
            <a:r>
              <a:rPr lang="en-US" sz="1600" b="1" dirty="0"/>
              <a:t>Improvement:</a:t>
            </a:r>
            <a:r>
              <a:rPr lang="en-US" sz="1600" dirty="0"/>
              <a:t> A new send-time option has been added when setting up Automated Survey Invitations and Alerts &amp; Notifications. When defining when the ASI/Alert should be sent, the option “Send after a lapse of time” has a new setting added so that, if desired, the user may set the time lapse relative to the value of a date or datetime field in the project. In previous versions, the time lapse setting could only be set relative to the time in which the ASI/Alert was triggered. That is still an option, but now users may also opt to send the ASI/Alert a certain amount of time either before or after the date/time of a specific field. This new setting will allow users to have greater control with regard to setting when ASIs/Alerts will be sent without getting too complicated in their setup, such as having to use complex logic (with </a:t>
            </a:r>
            <a:r>
              <a:rPr lang="en-US" sz="1600" dirty="0" err="1"/>
              <a:t>datediff</a:t>
            </a:r>
            <a:r>
              <a:rPr lang="en-US" sz="1600" dirty="0"/>
              <a:t>, etc.).</a:t>
            </a:r>
            <a:endParaRPr lang="en-US" dirty="0"/>
          </a:p>
        </p:txBody>
      </p:sp>
      <p:grpSp>
        <p:nvGrpSpPr>
          <p:cNvPr id="46" name="Group 45">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47" name="Rectangle 46">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5" descr="Graphical user interface, text, application&#10;&#10;Description automatically generated">
            <a:extLst>
              <a:ext uri="{FF2B5EF4-FFF2-40B4-BE49-F238E27FC236}">
                <a16:creationId xmlns:a16="http://schemas.microsoft.com/office/drawing/2014/main" id="{A556CBA6-0859-4ADD-80BA-19502AE467A2}"/>
              </a:ext>
            </a:extLst>
          </p:cNvPr>
          <p:cNvPicPr>
            <a:picLocks noChangeAspect="1"/>
          </p:cNvPicPr>
          <p:nvPr/>
        </p:nvPicPr>
        <p:blipFill>
          <a:blip r:embed="rId2"/>
          <a:stretch>
            <a:fillRect/>
          </a:stretch>
        </p:blipFill>
        <p:spPr>
          <a:xfrm>
            <a:off x="5217565" y="1164755"/>
            <a:ext cx="6308076" cy="2533501"/>
          </a:xfrm>
          <a:prstGeom prst="rect">
            <a:avLst/>
          </a:prstGeom>
        </p:spPr>
      </p:pic>
      <p:grpSp>
        <p:nvGrpSpPr>
          <p:cNvPr id="50" name="Group 49">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51" name="Isosceles Triangle 5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6" descr="Graphical user interface, text, application&#10;&#10;Description automatically generated">
            <a:extLst>
              <a:ext uri="{FF2B5EF4-FFF2-40B4-BE49-F238E27FC236}">
                <a16:creationId xmlns:a16="http://schemas.microsoft.com/office/drawing/2014/main" id="{6AAFAAAE-B262-42E9-B84F-4EAA35CB1921}"/>
              </a:ext>
            </a:extLst>
          </p:cNvPr>
          <p:cNvPicPr>
            <a:picLocks noChangeAspect="1"/>
          </p:cNvPicPr>
          <p:nvPr/>
        </p:nvPicPr>
        <p:blipFill>
          <a:blip r:embed="rId3"/>
          <a:stretch>
            <a:fillRect/>
          </a:stretch>
        </p:blipFill>
        <p:spPr>
          <a:xfrm>
            <a:off x="4547698" y="3903355"/>
            <a:ext cx="7647815" cy="2369815"/>
          </a:xfrm>
          <a:prstGeom prst="rect">
            <a:avLst/>
          </a:prstGeom>
        </p:spPr>
      </p:pic>
    </p:spTree>
    <p:extLst>
      <p:ext uri="{BB962C8B-B14F-4D97-AF65-F5344CB8AC3E}">
        <p14:creationId xmlns:p14="http://schemas.microsoft.com/office/powerpoint/2010/main" val="1262894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64B6C408-9348-47DF-95A8-27BE2E15D3C7}"/>
              </a:ext>
            </a:extLst>
          </p:cNvPr>
          <p:cNvSpPr txBox="1"/>
          <p:nvPr/>
        </p:nvSpPr>
        <p:spPr>
          <a:xfrm>
            <a:off x="99563" y="1503257"/>
            <a:ext cx="4152774" cy="4303464"/>
          </a:xfrm>
          <a:prstGeom prst="rect">
            <a:avLst/>
          </a:prstGeom>
        </p:spPr>
        <p:txBody>
          <a:bodyPr vert="horz" lIns="91440" tIns="45720" rIns="91440" bIns="45720" rtlCol="0" anchor="t">
            <a:normAutofit/>
          </a:bodyPr>
          <a:lstStyle/>
          <a:p>
            <a:pPr>
              <a:lnSpc>
                <a:spcPct val="90000"/>
              </a:lnSpc>
              <a:spcAft>
                <a:spcPts val="600"/>
              </a:spcAft>
            </a:pPr>
            <a:r>
              <a:rPr lang="en-US" sz="1700" b="1" dirty="0"/>
              <a:t>New feature: DAG Switcher</a:t>
            </a:r>
            <a:endParaRPr lang="en-US" sz="1700" dirty="0">
              <a:cs typeface="Calibri" panose="020F0502020204030204"/>
            </a:endParaRPr>
          </a:p>
          <a:p>
            <a:pPr indent="-228600">
              <a:lnSpc>
                <a:spcPct val="90000"/>
              </a:lnSpc>
              <a:spcAft>
                <a:spcPts val="600"/>
              </a:spcAft>
              <a:buFont typeface="Arial" panose="020B0604020202020204" pitchFamily="34" charset="0"/>
              <a:buChar char="•"/>
            </a:pPr>
            <a:r>
              <a:rPr lang="en-US" sz="1700" dirty="0"/>
              <a:t>Users assigned to Data Access Groups (DAGs) can optionally be assigned to multiple *potential* DAGs, in which they may be given the privilege of switching in and out of specific DAGs on their own whenever they wish. </a:t>
            </a:r>
            <a:endParaRPr lang="en-US" sz="1700" dirty="0">
              <a:cs typeface="Calibri"/>
            </a:endParaRPr>
          </a:p>
          <a:p>
            <a:pPr indent="-228600">
              <a:lnSpc>
                <a:spcPct val="90000"/>
              </a:lnSpc>
              <a:spcAft>
                <a:spcPts val="600"/>
              </a:spcAft>
              <a:buFont typeface="Arial" panose="020B0604020202020204" pitchFamily="34" charset="0"/>
              <a:buChar char="•"/>
            </a:pPr>
            <a:r>
              <a:rPr lang="en-US" sz="1700" dirty="0"/>
              <a:t>When assigned to multiple DAGs, the user will see a blue banner at the top of every project page, which will present them with the option to switch to another DAG. NOTE: Users may not move themselves into another DAG unless someone with rights to this page has explicitly granted them privileges to be in multiple DAGs.</a:t>
            </a:r>
            <a:endParaRPr lang="en-US" sz="1700" dirty="0">
              <a:cs typeface="Calibri"/>
            </a:endParaRPr>
          </a:p>
          <a:p>
            <a:pPr indent="-228600">
              <a:lnSpc>
                <a:spcPct val="90000"/>
              </a:lnSpc>
              <a:spcAft>
                <a:spcPts val="600"/>
              </a:spcAft>
              <a:buFont typeface="Arial" panose="020B0604020202020204" pitchFamily="34" charset="0"/>
              <a:buChar char="•"/>
            </a:pPr>
            <a:endParaRPr lang="en-US" sz="1700" b="0" i="0">
              <a:effectLst/>
            </a:endParaRPr>
          </a:p>
        </p:txBody>
      </p:sp>
      <p:pic>
        <p:nvPicPr>
          <p:cNvPr id="3" name="Picture 3" descr="Table&#10;&#10;Description automatically generated">
            <a:extLst>
              <a:ext uri="{FF2B5EF4-FFF2-40B4-BE49-F238E27FC236}">
                <a16:creationId xmlns:a16="http://schemas.microsoft.com/office/drawing/2014/main" id="{BB6E9DB4-473A-4739-8DD4-746CC908EFAE}"/>
              </a:ext>
            </a:extLst>
          </p:cNvPr>
          <p:cNvPicPr>
            <a:picLocks noChangeAspect="1"/>
          </p:cNvPicPr>
          <p:nvPr/>
        </p:nvPicPr>
        <p:blipFill rotWithShape="1">
          <a:blip r:embed="rId2"/>
          <a:srcRect r="2146" b="-1"/>
          <a:stretch/>
        </p:blipFill>
        <p:spPr>
          <a:xfrm>
            <a:off x="4047690" y="897867"/>
            <a:ext cx="8053732" cy="5518770"/>
          </a:xfrm>
          <a:prstGeom prst="rect">
            <a:avLst/>
          </a:prstGeom>
        </p:spPr>
      </p:pic>
    </p:spTree>
    <p:extLst>
      <p:ext uri="{BB962C8B-B14F-4D97-AF65-F5344CB8AC3E}">
        <p14:creationId xmlns:p14="http://schemas.microsoft.com/office/powerpoint/2010/main" val="3374627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4B29FC10F060B49AA533195E85DBD39" ma:contentTypeVersion="6" ma:contentTypeDescription="Create a new document." ma:contentTypeScope="" ma:versionID="09b6f7d66694171634b95ef6e422fdbb">
  <xsd:schema xmlns:xsd="http://www.w3.org/2001/XMLSchema" xmlns:xs="http://www.w3.org/2001/XMLSchema" xmlns:p="http://schemas.microsoft.com/office/2006/metadata/properties" xmlns:ns2="3e27d2e1-4ef2-4cdd-8eff-cc2b9a11277f" targetNamespace="http://schemas.microsoft.com/office/2006/metadata/properties" ma:root="true" ma:fieldsID="44783af572b16ac6948155bd38275035" ns2:_="">
    <xsd:import namespace="3e27d2e1-4ef2-4cdd-8eff-cc2b9a11277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27d2e1-4ef2-4cdd-8eff-cc2b9a1127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01333E-D237-4680-A638-FD191CBF226A}">
  <ds:schemaRefs>
    <ds:schemaRef ds:uri="http://schemas.microsoft.com/sharepoint/v3/contenttype/forms"/>
  </ds:schemaRefs>
</ds:datastoreItem>
</file>

<file path=customXml/itemProps2.xml><?xml version="1.0" encoding="utf-8"?>
<ds:datastoreItem xmlns:ds="http://schemas.openxmlformats.org/officeDocument/2006/customXml" ds:itemID="{3FEAE0CB-434A-4468-9DBE-EBB1398C5E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27d2e1-4ef2-4cdd-8eff-cc2b9a1127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2F266CF-49EA-44DC-8750-5433DA61ACE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51</TotalTime>
  <Words>1570</Words>
  <Application>Microsoft Office PowerPoint</Application>
  <PresentationFormat>Widescreen</PresentationFormat>
  <Paragraphs>89</Paragraphs>
  <Slides>44</Slides>
  <Notes>7</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REDCap New Feature: Embedded Fields</vt:lpstr>
      <vt:lpstr>Research Electronic Data Capture is a web-based application used to create and manage databases and surveys in order to support data capture for research studies.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Field Embedding</vt:lpstr>
      <vt:lpstr>PowerPoint Presentation</vt:lpstr>
      <vt:lpstr>PowerPoint Presentation</vt:lpstr>
      <vt:lpstr>PowerPoint Presentation</vt:lpstr>
      <vt:lpstr>Create the field</vt:lpstr>
      <vt:lpstr>Go new location</vt:lpstr>
      <vt:lpstr>Place {variable} in curly brackets</vt:lpstr>
      <vt:lpstr>2. Go new location of variable and place {variable} in curly brackets</vt:lpstr>
      <vt:lpstr>PowerPoint Presentation</vt:lpstr>
      <vt:lpstr>PowerPoint Presentation</vt:lpstr>
      <vt:lpstr>PowerPoint Presentation</vt:lpstr>
      <vt:lpstr>Recommendations and limitations for usage</vt:lpstr>
      <vt:lpstr>Recommendations and limitations for usage</vt:lpstr>
      <vt:lpstr>Recommendations and limitations for usage</vt:lpstr>
      <vt:lpstr>Recommendations and limitations for usage</vt:lpstr>
      <vt:lpstr>Recommendations and limitations for usage</vt:lpstr>
      <vt:lpstr>Recommendations and limitations for usage</vt:lpstr>
      <vt:lpstr>Recommendations and limitations for usage</vt:lpstr>
      <vt:lpstr>Recommendations and limitations for usage</vt:lpstr>
      <vt:lpstr>Recommendations and limitations for usage</vt:lpstr>
      <vt:lpstr>Recommendations and limitations for usage</vt:lpstr>
      <vt:lpstr>Embedded Fields Training Video</vt:lpstr>
      <vt:lpstr>https://confluence.research.cchmc.org/display/CCTSTRED/Cincinnati+REDCap+Resource+Center </vt:lpstr>
      <vt:lpstr>https://www.cctst.org/ </vt:lpstr>
      <vt:lpstr>help-redcap@bmi.cchmc.org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REDCap New Feature: Embedded Fields</dc:title>
  <dc:creator>Baker, Theresa</dc:creator>
  <cp:lastModifiedBy>Baker, Theresa</cp:lastModifiedBy>
  <cp:revision>329</cp:revision>
  <dcterms:created xsi:type="dcterms:W3CDTF">2020-10-15T22:53:13Z</dcterms:created>
  <dcterms:modified xsi:type="dcterms:W3CDTF">2020-10-21T16:40:03Z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0x01010094B29FC10F060B49AA533195E85DBD39</vt:lpwstr>
  </property>
</Properties>
</file>